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710" r:id="rId4"/>
    <p:sldMasterId id="2147483711" r:id="rId5"/>
    <p:sldMasterId id="2147483712" r:id="rId6"/>
  </p:sldMasterIdLst>
  <p:notesMasterIdLst>
    <p:notesMasterId r:id="rId46"/>
  </p:notesMasterIdLst>
  <p:sldIdLst>
    <p:sldId id="256" r:id="rId7"/>
    <p:sldId id="257" r:id="rId8"/>
    <p:sldId id="258" r:id="rId9"/>
    <p:sldId id="259" r:id="rId10"/>
    <p:sldId id="260" r:id="rId11"/>
    <p:sldId id="263" r:id="rId12"/>
    <p:sldId id="264" r:id="rId13"/>
    <p:sldId id="266" r:id="rId14"/>
    <p:sldId id="267" r:id="rId15"/>
    <p:sldId id="268" r:id="rId16"/>
    <p:sldId id="269" r:id="rId17"/>
    <p:sldId id="270" r:id="rId18"/>
    <p:sldId id="271" r:id="rId19"/>
    <p:sldId id="272" r:id="rId20"/>
    <p:sldId id="273" r:id="rId21"/>
    <p:sldId id="274"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300" r:id="rId37"/>
    <p:sldId id="292" r:id="rId38"/>
    <p:sldId id="293" r:id="rId39"/>
    <p:sldId id="294" r:id="rId40"/>
    <p:sldId id="295" r:id="rId41"/>
    <p:sldId id="296" r:id="rId42"/>
    <p:sldId id="297" r:id="rId43"/>
    <p:sldId id="298" r:id="rId44"/>
    <p:sldId id="301" r:id="rId45"/>
  </p:sldIdLst>
  <p:sldSz cx="6858000" cy="9144000" type="screen4x3"/>
  <p:notesSz cx="6858000" cy="9144000"/>
  <p:embeddedFontLst>
    <p:embeddedFont>
      <p:font typeface="Montserrat" panose="00000500000000000000" pitchFamily="2" charset="0"/>
      <p:regular r:id="rId47"/>
      <p:bold r:id="rId48"/>
      <p:italic r:id="rId49"/>
      <p:boldItalic r:id="rId50"/>
    </p:embeddedFont>
    <p:embeddedFont>
      <p:font typeface="Montserrat Medium" panose="00000600000000000000" pitchFamily="2" charset="0"/>
      <p:regular r:id="rId51"/>
      <p:bold r:id="rId52"/>
      <p:italic r:id="rId53"/>
      <p:boldItalic r:id="rId54"/>
    </p:embeddedFont>
    <p:embeddedFont>
      <p:font typeface="Montserrat SemiBold" panose="00000700000000000000" pitchFamily="2" charset="0"/>
      <p:regular r:id="rId55"/>
      <p:bold r:id="rId56"/>
      <p:italic r:id="rId57"/>
      <p:boldItalic r:id="rId58"/>
    </p:embeddedFont>
    <p:embeddedFont>
      <p:font typeface="Roboto" panose="02000000000000000000" pitchFamily="2" charset="0"/>
      <p:regular r:id="rId59"/>
      <p:bold r:id="rId60"/>
      <p:italic r:id="rId61"/>
      <p:boldItalic r:id="rId6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880">
          <p15:clr>
            <a:srgbClr val="A4A3A4"/>
          </p15:clr>
        </p15:guide>
        <p15:guide id="2" pos="4104">
          <p15:clr>
            <a:srgbClr val="A4A3A4"/>
          </p15:clr>
        </p15:guide>
        <p15:guide id="3" pos="216">
          <p15:clr>
            <a:srgbClr val="A4A3A4"/>
          </p15:clr>
        </p15:guide>
        <p15:guide id="4" orient="horz" pos="72">
          <p15:clr>
            <a:srgbClr val="747775"/>
          </p15:clr>
        </p15:guide>
        <p15:guide id="5" orient="horz" pos="168">
          <p15:clr>
            <a:srgbClr val="747775"/>
          </p15:clr>
        </p15:guide>
        <p15:guide id="6" orient="horz" pos="330">
          <p15:clr>
            <a:srgbClr val="747775"/>
          </p15:clr>
        </p15:guide>
        <p15:guide id="7" orient="horz" pos="618">
          <p15:clr>
            <a:srgbClr val="747775"/>
          </p15:clr>
        </p15:guide>
        <p15:guide id="8" orient="horz" pos="476">
          <p15:clr>
            <a:srgbClr val="747775"/>
          </p15:clr>
        </p15:guide>
        <p15:guide id="9" orient="horz" pos="763">
          <p15:clr>
            <a:srgbClr val="747775"/>
          </p15:clr>
        </p15:guide>
        <p15:guide id="10" orient="horz" pos="921">
          <p15:clr>
            <a:srgbClr val="747775"/>
          </p15:clr>
        </p15:guide>
        <p15:guide id="11" orient="horz" pos="2198">
          <p15:clr>
            <a:srgbClr val="747775"/>
          </p15:clr>
        </p15:guide>
        <p15:guide id="12" orient="horz" pos="2232">
          <p15:clr>
            <a:srgbClr val="747775"/>
          </p15:clr>
        </p15:guide>
        <p15:guide id="13" orient="horz" pos="2088">
          <p15:clr>
            <a:srgbClr val="747775"/>
          </p15:clr>
        </p15:guide>
        <p15:guide id="14" orient="horz" pos="2184">
          <p15:clr>
            <a:srgbClr val="747775"/>
          </p15:clr>
        </p15:guide>
        <p15:guide id="15" orient="horz" pos="1037">
          <p15:clr>
            <a:srgbClr val="747775"/>
          </p15:clr>
        </p15:guide>
        <p15:guide id="16" orient="horz" pos="2280">
          <p15:clr>
            <a:srgbClr val="747775"/>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F6ADFEA-86A0-3B00-DD7A-076657331F5D}" name="Rahul Kulkarni" initials="RK" userId="S::rahul.kulkarni@resultslab.com::fb4e3a63-d1ea-4fd1-a451-9f2d6e283dfe"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37F82"/>
    <a:srgbClr val="20BFD6"/>
    <a:srgbClr val="CDDF63"/>
    <a:srgbClr val="CCDE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3C9BEC0-1DE4-47E5-B618-38EB1E3D42CF}" v="8" dt="2025-02-10T08:12:21.099"/>
    <p1510:client id="{D22A2434-5FE4-3F18-E80B-5D0AFD87F46B}" v="9" dt="2025-02-10T22:43:44.675"/>
    <p1510:client id="{FA679ED4-B451-4118-09B8-C0B15E24A51F}" v="4" dt="2025-02-11T00:44:38.625"/>
  </p1510:revLst>
</p1510:revInfo>
</file>

<file path=ppt/tableStyles.xml><?xml version="1.0" encoding="utf-8"?>
<a:tblStyleLst xmlns:a="http://schemas.openxmlformats.org/drawingml/2006/main" def="{94DFC2D2-1798-404E-9DFA-1F1F9D04BCEB}">
  <a:tblStyle styleId="{94DFC2D2-1798-404E-9DFA-1F1F9D04BCEB}"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 styleId="{9D15253E-252F-4E6E-882C-91DE3ADA009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DD969AC-3B2E-41BE-A458-1850290AFBA6}" styleName="Table_2">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 styleId="{E276DA4F-E61F-4303-8C96-3CD8AC348277}" styleName="Table_3">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32A8F331-EDF1-4ECC-9781-B7D2D484FF46}" styleName="Table_4">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8EBF5"/>
          </a:solidFill>
        </a:fill>
      </a:tcStyle>
    </a:wholeTbl>
    <a:band1H>
      <a:tcTxStyle b="off" i="off"/>
      <a:tcStyle>
        <a:tcBdr/>
        <a:fill>
          <a:solidFill>
            <a:srgbClr val="CDD4EA"/>
          </a:solidFill>
        </a:fill>
      </a:tcStyle>
    </a:band1H>
    <a:band2H>
      <a:tcTxStyle b="off" i="off"/>
      <a:tcStyle>
        <a:tcBdr/>
      </a:tcStyle>
    </a:band2H>
    <a:band1V>
      <a:tcTxStyle b="off" i="off"/>
      <a:tcStyle>
        <a:tcBdr/>
        <a:fill>
          <a:solidFill>
            <a:srgbClr val="CDD4EA"/>
          </a:solidFill>
        </a:fill>
      </a:tcStyle>
    </a:band1V>
    <a:band2V>
      <a:tcTxStyle b="off" i="off"/>
      <a:tcStyle>
        <a:tcBdr/>
      </a:tcStyle>
    </a:band2V>
    <a:lastCol>
      <a:tcTxStyle b="on" i="off">
        <a:font>
          <a:latin typeface="Calibri"/>
          <a:ea typeface="Calibri"/>
          <a:cs typeface="Calibri"/>
        </a:font>
        <a:srgbClr val="FFFFFF"/>
      </a:tcTxStyle>
      <a:tcStyle>
        <a:tcBdr/>
        <a:fill>
          <a:solidFill>
            <a:srgbClr val="4472C4"/>
          </a:solidFill>
        </a:fill>
      </a:tcStyle>
    </a:lastCol>
    <a:firstCol>
      <a:tcTxStyle b="on" i="off">
        <a:font>
          <a:latin typeface="Calibri"/>
          <a:ea typeface="Calibri"/>
          <a:cs typeface="Calibri"/>
        </a:font>
        <a:srgbClr val="FFFFFF"/>
      </a:tcTxStyle>
      <a:tcStyle>
        <a:tcBdr/>
        <a:fill>
          <a:solidFill>
            <a:srgbClr val="4472C4"/>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4472C4"/>
          </a:solidFill>
        </a:fill>
      </a:tcStyle>
    </a:lastRow>
    <a:seCell>
      <a:tcTxStyle b="off" i="off"/>
      <a:tcStyle>
        <a:tcBdr/>
      </a:tcStyle>
    </a:seCell>
    <a:swCell>
      <a:tcTxStyle b="off" i="off"/>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4472C4"/>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270" autoAdjust="0"/>
  </p:normalViewPr>
  <p:slideViewPr>
    <p:cSldViewPr snapToGrid="0">
      <p:cViewPr>
        <p:scale>
          <a:sx n="80" d="100"/>
          <a:sy n="80" d="100"/>
        </p:scale>
        <p:origin x="1452" y="-1256"/>
      </p:cViewPr>
      <p:guideLst>
        <p:guide orient="horz" pos="2880"/>
        <p:guide pos="4104"/>
        <p:guide pos="216"/>
        <p:guide orient="horz" pos="72"/>
        <p:guide orient="horz" pos="168"/>
        <p:guide orient="horz" pos="330"/>
        <p:guide orient="horz" pos="618"/>
        <p:guide orient="horz" pos="476"/>
        <p:guide orient="horz" pos="763"/>
        <p:guide orient="horz" pos="921"/>
        <p:guide orient="horz" pos="2198"/>
        <p:guide orient="horz" pos="2232"/>
        <p:guide orient="horz" pos="2088"/>
        <p:guide orient="horz" pos="2184"/>
        <p:guide orient="horz" pos="1037"/>
        <p:guide orient="horz" pos="22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63" Type="http://schemas.openxmlformats.org/officeDocument/2006/relationships/presProps" Target="presProps.xml"/><Relationship Id="rId68" Type="http://schemas.microsoft.com/office/2018/10/relationships/authors" Target="author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font" Target="fonts/font7.fntdata"/><Relationship Id="rId58" Type="http://schemas.openxmlformats.org/officeDocument/2006/relationships/font" Target="fonts/font12.fntdata"/><Relationship Id="rId66" Type="http://schemas.openxmlformats.org/officeDocument/2006/relationships/tableStyles" Target="tableStyles.xml"/><Relationship Id="rId5" Type="http://schemas.openxmlformats.org/officeDocument/2006/relationships/slideMaster" Target="slideMasters/slideMaster2.xml"/><Relationship Id="rId61" Type="http://schemas.openxmlformats.org/officeDocument/2006/relationships/font" Target="fonts/font15.fntdata"/><Relationship Id="rId19" Type="http://schemas.openxmlformats.org/officeDocument/2006/relationships/slide" Target="slides/slide1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font" Target="fonts/font2.fntdata"/><Relationship Id="rId56" Type="http://schemas.openxmlformats.org/officeDocument/2006/relationships/font" Target="fonts/font10.fntdata"/><Relationship Id="rId64" Type="http://schemas.openxmlformats.org/officeDocument/2006/relationships/viewProps" Target="viewProps.xml"/><Relationship Id="rId8" Type="http://schemas.openxmlformats.org/officeDocument/2006/relationships/slide" Target="slides/slide2.xml"/><Relationship Id="rId51" Type="http://schemas.openxmlformats.org/officeDocument/2006/relationships/font" Target="fonts/font5.fntdata"/><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notesMaster" Target="notesMasters/notesMaster1.xml"/><Relationship Id="rId59" Type="http://schemas.openxmlformats.org/officeDocument/2006/relationships/font" Target="fonts/font13.fntdata"/><Relationship Id="rId67" Type="http://schemas.microsoft.com/office/2015/10/relationships/revisionInfo" Target="revisionInfo.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font" Target="fonts/font8.fntdata"/><Relationship Id="rId62" Type="http://schemas.openxmlformats.org/officeDocument/2006/relationships/font" Target="fonts/font16.fntdata"/><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font" Target="fonts/font3.fntdata"/><Relationship Id="rId57" Type="http://schemas.openxmlformats.org/officeDocument/2006/relationships/font" Target="fonts/font11.fntdata"/><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font" Target="fonts/font6.fntdata"/><Relationship Id="rId60" Type="http://schemas.openxmlformats.org/officeDocument/2006/relationships/font" Target="fonts/font14.fntdata"/><Relationship Id="rId65"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2271713" y="1143000"/>
            <a:ext cx="23145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2"/>
        <p:cNvGrpSpPr/>
        <p:nvPr/>
      </p:nvGrpSpPr>
      <p:grpSpPr>
        <a:xfrm>
          <a:off x="0" y="0"/>
          <a:ext cx="0" cy="0"/>
          <a:chOff x="0" y="0"/>
          <a:chExt cx="0" cy="0"/>
        </a:xfrm>
      </p:grpSpPr>
      <p:sp>
        <p:nvSpPr>
          <p:cNvPr id="523" name="Google Shape;523;p9: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4" name="Google Shape;52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525" name="Google Shape;525;p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10</a:t>
            </a:fld>
            <a:endParaRPr>
              <a:solidFill>
                <a:srgbClr val="000000"/>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d7dee5fc1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7d7dee5f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534" name="Google Shape;534;g27d7dee5fc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11</a:t>
            </a:fld>
            <a:endParaRPr>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2730d45663c_0_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2" name="Google Shape;542;g2730d45663c_0_37: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g28c7faff619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5" name="Google Shape;555;g28c7faff619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9"/>
        <p:cNvGrpSpPr/>
        <p:nvPr/>
      </p:nvGrpSpPr>
      <p:grpSpPr>
        <a:xfrm>
          <a:off x="0" y="0"/>
          <a:ext cx="0" cy="0"/>
          <a:chOff x="0" y="0"/>
          <a:chExt cx="0" cy="0"/>
        </a:xfrm>
      </p:grpSpPr>
      <p:sp>
        <p:nvSpPr>
          <p:cNvPr id="570" name="Google Shape;570;g2730d45663c_1_125: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71" name="Google Shape;571;g2730d45663c_1_12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572" name="Google Shape;572;g2730d45663c_1_12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14</a:t>
            </a:fld>
            <a:endParaRPr>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g2730d45663c_1_13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0" name="Google Shape;580;g2730d45663c_1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581" name="Google Shape;581;g2730d45663c_1_13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15</a:t>
            </a:fld>
            <a:endParaRPr>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28c7faff619_0_2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89" name="Google Shape;589;g28c7faff619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590" name="Google Shape;590;g28c7faff619_0_2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16</a:t>
            </a:fld>
            <a:endParaRPr>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1"/>
        <p:cNvGrpSpPr/>
        <p:nvPr/>
      </p:nvGrpSpPr>
      <p:grpSpPr>
        <a:xfrm>
          <a:off x="0" y="0"/>
          <a:ext cx="0" cy="0"/>
          <a:chOff x="0" y="0"/>
          <a:chExt cx="0" cy="0"/>
        </a:xfrm>
      </p:grpSpPr>
      <p:sp>
        <p:nvSpPr>
          <p:cNvPr id="612" name="Google Shape;612;g2612cb279fc_6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3" name="Google Shape;613;g2612cb279fc_6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614" name="Google Shape;614;g2612cb279fc_6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17</a:t>
            </a:fld>
            <a:endParaRPr>
              <a:solidFill>
                <a:srgbClr val="000000"/>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8"/>
        <p:cNvGrpSpPr/>
        <p:nvPr/>
      </p:nvGrpSpPr>
      <p:grpSpPr>
        <a:xfrm>
          <a:off x="0" y="0"/>
          <a:ext cx="0" cy="0"/>
          <a:chOff x="0" y="0"/>
          <a:chExt cx="0" cy="0"/>
        </a:xfrm>
      </p:grpSpPr>
      <p:sp>
        <p:nvSpPr>
          <p:cNvPr id="619" name="Google Shape;619;g298c45a3267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0" name="Google Shape;620;g298c45a3267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g2730d45663c_1_117: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6" name="Google Shape;636;g2730d45663c_1_11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637" name="Google Shape;637;g2730d45663c_1_11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19</a:t>
            </a:fld>
            <a:endParaRPr>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3"/>
        <p:cNvGrpSpPr/>
        <p:nvPr/>
      </p:nvGrpSpPr>
      <p:grpSpPr>
        <a:xfrm>
          <a:off x="0" y="0"/>
          <a:ext cx="0" cy="0"/>
          <a:chOff x="0" y="0"/>
          <a:chExt cx="0" cy="0"/>
        </a:xfrm>
      </p:grpSpPr>
      <p:sp>
        <p:nvSpPr>
          <p:cNvPr id="644" name="Google Shape;644;g2612cb279fc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5" name="Google Shape;645;g2612cb279fc_1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g2612cb279fc_1_4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1" name="Google Shape;661;g2612cb279fc_1_442:notes"/>
          <p:cNvSpPr>
            <a:spLocks noGrp="1" noRot="1" noChangeAspect="1"/>
          </p:cNvSpPr>
          <p:nvPr>
            <p:ph type="sldImg" idx="2"/>
          </p:nvPr>
        </p:nvSpPr>
        <p:spPr>
          <a:xfrm>
            <a:off x="2143125" y="685800"/>
            <a:ext cx="257175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g262813a44d7_0_26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9" name="Google Shape;669;g262813a44d7_0_26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670" name="Google Shape;670;g262813a44d7_0_26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22</a:t>
            </a:fld>
            <a:endParaRPr>
              <a:solidFill>
                <a:srgbClr val="000000"/>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4"/>
        <p:cNvGrpSpPr/>
        <p:nvPr/>
      </p:nvGrpSpPr>
      <p:grpSpPr>
        <a:xfrm>
          <a:off x="0" y="0"/>
          <a:ext cx="0" cy="0"/>
          <a:chOff x="0" y="0"/>
          <a:chExt cx="0" cy="0"/>
        </a:xfrm>
      </p:grpSpPr>
      <p:sp>
        <p:nvSpPr>
          <p:cNvPr id="675" name="Google Shape;675;g262813a44d7_0_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6" name="Google Shape;676;g262813a44d7_0_389: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0"/>
        <p:cNvGrpSpPr/>
        <p:nvPr/>
      </p:nvGrpSpPr>
      <p:grpSpPr>
        <a:xfrm>
          <a:off x="0" y="0"/>
          <a:ext cx="0" cy="0"/>
          <a:chOff x="0" y="0"/>
          <a:chExt cx="0" cy="0"/>
        </a:xfrm>
      </p:grpSpPr>
      <p:sp>
        <p:nvSpPr>
          <p:cNvPr id="691" name="Google Shape;691;g262813a44d7_0_40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92" name="Google Shape;692;g262813a44d7_0_40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693" name="Google Shape;693;g262813a44d7_0_40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24</a:t>
            </a:fld>
            <a:endParaRPr>
              <a:solidFill>
                <a:srgbClr val="000000"/>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g27393685ee5_0_20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g27393685ee5_0_20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g27393685ee5_0_20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6"/>
        <p:cNvGrpSpPr/>
        <p:nvPr/>
      </p:nvGrpSpPr>
      <p:grpSpPr>
        <a:xfrm>
          <a:off x="0" y="0"/>
          <a:ext cx="0" cy="0"/>
          <a:chOff x="0" y="0"/>
          <a:chExt cx="0" cy="0"/>
        </a:xfrm>
      </p:grpSpPr>
      <p:sp>
        <p:nvSpPr>
          <p:cNvPr id="727" name="Google Shape;727;g27393685ee5_0_31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8" name="Google Shape;728;g27393685ee5_0_3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a:p>
        </p:txBody>
      </p:sp>
      <p:sp>
        <p:nvSpPr>
          <p:cNvPr id="729" name="Google Shape;729;g27393685ee5_0_3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26</a:t>
            </a:fld>
            <a:endParaRPr>
              <a:solidFill>
                <a:srgbClr val="000000"/>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g27393685ee5_0_328: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6" name="Google Shape;736;g27393685ee5_0_32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endParaRPr dirty="0"/>
          </a:p>
        </p:txBody>
      </p:sp>
      <p:sp>
        <p:nvSpPr>
          <p:cNvPr id="737" name="Google Shape;737;g27393685ee5_0_32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27</a:t>
            </a:fld>
            <a:endParaRPr>
              <a:solidFill>
                <a:srgbClr val="000000"/>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7"/>
        <p:cNvGrpSpPr/>
        <p:nvPr/>
      </p:nvGrpSpPr>
      <p:grpSpPr>
        <a:xfrm>
          <a:off x="0" y="0"/>
          <a:ext cx="0" cy="0"/>
          <a:chOff x="0" y="0"/>
          <a:chExt cx="0" cy="0"/>
        </a:xfrm>
      </p:grpSpPr>
      <p:sp>
        <p:nvSpPr>
          <p:cNvPr id="748" name="Google Shape;748;g2e72f865bcb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Remove codes that lack data</a:t>
            </a:r>
            <a:endParaRPr/>
          </a:p>
          <a:p>
            <a:pPr marL="0" lvl="0" indent="0" algn="l" rtl="0">
              <a:lnSpc>
                <a:spcPct val="100000"/>
              </a:lnSpc>
              <a:spcBef>
                <a:spcPts val="0"/>
              </a:spcBef>
              <a:spcAft>
                <a:spcPts val="0"/>
              </a:spcAft>
              <a:buSzPts val="1400"/>
              <a:buNone/>
            </a:pPr>
            <a:r>
              <a:rPr lang="en-US"/>
              <a:t>Revise codes that need to be more specific</a:t>
            </a:r>
            <a:endParaRPr/>
          </a:p>
        </p:txBody>
      </p:sp>
      <p:sp>
        <p:nvSpPr>
          <p:cNvPr id="749" name="Google Shape;749;g2e72f865bcb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g2e72f865bcb_0_2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74" name="Google Shape;774;g2e72f865bcb_0_2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5" name="Google Shape;775;g2e72f865bcb_0_2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0"/>
        <p:cNvGrpSpPr/>
        <p:nvPr/>
      </p:nvGrpSpPr>
      <p:grpSpPr>
        <a:xfrm>
          <a:off x="0" y="0"/>
          <a:ext cx="0" cy="0"/>
          <a:chOff x="0" y="0"/>
          <a:chExt cx="0" cy="0"/>
        </a:xfrm>
      </p:grpSpPr>
      <p:sp>
        <p:nvSpPr>
          <p:cNvPr id="391" name="Google Shape;391;p3: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2" name="Google Shape;392;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3" name="Google Shape;393;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2"/>
        <p:cNvGrpSpPr/>
        <p:nvPr/>
      </p:nvGrpSpPr>
      <p:grpSpPr>
        <a:xfrm>
          <a:off x="0" y="0"/>
          <a:ext cx="0" cy="0"/>
          <a:chOff x="0" y="0"/>
          <a:chExt cx="0" cy="0"/>
        </a:xfrm>
      </p:grpSpPr>
      <p:sp>
        <p:nvSpPr>
          <p:cNvPr id="783" name="Google Shape;783;g273cdd9dd1f_0_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84" name="Google Shape;784;g273cdd9dd1f_0_6: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1400"/>
              <a:buNone/>
            </a:pPr>
            <a:r>
              <a:rPr lang="en-US"/>
              <a:t>Resource: See Kupenda Data Analysis Playbooks in ResultsLab SharePoint</a:t>
            </a:r>
            <a:endParaRPr/>
          </a:p>
        </p:txBody>
      </p:sp>
      <p:sp>
        <p:nvSpPr>
          <p:cNvPr id="785" name="Google Shape;785;g273cdd9dd1f_0_6: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latin typeface="Calibri"/>
                <a:ea typeface="Calibri"/>
                <a:cs typeface="Calibri"/>
                <a:sym typeface="Calibri"/>
              </a:rPr>
              <a:t>30</a:t>
            </a:fld>
            <a:endParaRPr>
              <a:solidFill>
                <a:srgbClr val="000000"/>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d7dee5fc1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7d7dee5f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534" name="Google Shape;534;g27d7dee5fc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31</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66748924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g2c59432c089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4" name="Google Shape;804;g2c59432c089_0_1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5"/>
        <p:cNvGrpSpPr/>
        <p:nvPr/>
      </p:nvGrpSpPr>
      <p:grpSpPr>
        <a:xfrm>
          <a:off x="0" y="0"/>
          <a:ext cx="0" cy="0"/>
          <a:chOff x="0" y="0"/>
          <a:chExt cx="0" cy="0"/>
        </a:xfrm>
      </p:grpSpPr>
      <p:sp>
        <p:nvSpPr>
          <p:cNvPr id="816" name="Google Shape;816;g2c59432c089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17" name="Google Shape;817;g2c59432c089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8" name="Google Shape;818;g2c59432c089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0"/>
        <p:cNvGrpSpPr/>
        <p:nvPr/>
      </p:nvGrpSpPr>
      <p:grpSpPr>
        <a:xfrm>
          <a:off x="0" y="0"/>
          <a:ext cx="0" cy="0"/>
          <a:chOff x="0" y="0"/>
          <a:chExt cx="0" cy="0"/>
        </a:xfrm>
      </p:grpSpPr>
      <p:sp>
        <p:nvSpPr>
          <p:cNvPr id="831" name="Google Shape;831;g2c59432c089_0_2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2" name="Google Shape;832;g2c59432c089_0_2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g2c59432c089_0_38: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5" name="Google Shape;845;g2c59432c089_0_3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6" name="Google Shape;846;g2c59432c089_0_38: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8"/>
        <p:cNvGrpSpPr/>
        <p:nvPr/>
      </p:nvGrpSpPr>
      <p:grpSpPr>
        <a:xfrm>
          <a:off x="0" y="0"/>
          <a:ext cx="0" cy="0"/>
          <a:chOff x="0" y="0"/>
          <a:chExt cx="0" cy="0"/>
        </a:xfrm>
      </p:grpSpPr>
      <p:sp>
        <p:nvSpPr>
          <p:cNvPr id="859" name="Google Shape;859;g2c59432c089_0_5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0" name="Google Shape;860;g2c59432c089_0_52: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5"/>
        <p:cNvGrpSpPr/>
        <p:nvPr/>
      </p:nvGrpSpPr>
      <p:grpSpPr>
        <a:xfrm>
          <a:off x="0" y="0"/>
          <a:ext cx="0" cy="0"/>
          <a:chOff x="0" y="0"/>
          <a:chExt cx="0" cy="0"/>
        </a:xfrm>
      </p:grpSpPr>
      <p:sp>
        <p:nvSpPr>
          <p:cNvPr id="876" name="Google Shape;876;g2c59432c089_0_6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77" name="Google Shape;877;g2c59432c089_0_67: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1"/>
        <p:cNvGrpSpPr/>
        <p:nvPr/>
      </p:nvGrpSpPr>
      <p:grpSpPr>
        <a:xfrm>
          <a:off x="0" y="0"/>
          <a:ext cx="0" cy="0"/>
          <a:chOff x="0" y="0"/>
          <a:chExt cx="0" cy="0"/>
        </a:xfrm>
      </p:grpSpPr>
      <p:sp>
        <p:nvSpPr>
          <p:cNvPr id="922" name="Google Shape;922;g2c59432c089_0_1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23" name="Google Shape;923;g2c59432c089_0_111: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1"/>
        <p:cNvGrpSpPr/>
        <p:nvPr/>
      </p:nvGrpSpPr>
      <p:grpSpPr>
        <a:xfrm>
          <a:off x="0" y="0"/>
          <a:ext cx="0" cy="0"/>
          <a:chOff x="0" y="0"/>
          <a:chExt cx="0" cy="0"/>
        </a:xfrm>
      </p:grpSpPr>
      <p:sp>
        <p:nvSpPr>
          <p:cNvPr id="532" name="Google Shape;532;g27d7dee5fc1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3" name="Google Shape;533;g27d7dee5fc1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None/>
            </a:pPr>
            <a:endParaRPr/>
          </a:p>
        </p:txBody>
      </p:sp>
      <p:sp>
        <p:nvSpPr>
          <p:cNvPr id="534" name="Google Shape;534;g27d7dee5fc1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solidFill>
                  <a:srgbClr val="000000"/>
                </a:solidFill>
                <a:latin typeface="Calibri"/>
                <a:ea typeface="Calibri"/>
                <a:cs typeface="Calibri"/>
                <a:sym typeface="Calibri"/>
              </a:rPr>
              <a:t>39</a:t>
            </a:fld>
            <a:endParaRPr>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4713502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3"/>
        <p:cNvGrpSpPr/>
        <p:nvPr/>
      </p:nvGrpSpPr>
      <p:grpSpPr>
        <a:xfrm>
          <a:off x="0" y="0"/>
          <a:ext cx="0" cy="0"/>
          <a:chOff x="0" y="0"/>
          <a:chExt cx="0" cy="0"/>
        </a:xfrm>
      </p:grpSpPr>
      <p:sp>
        <p:nvSpPr>
          <p:cNvPr id="404" name="Google Shape;404;g2730d45663c_0_4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5" name="Google Shape;405;g2730d45663c_0_49: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6"/>
        <p:cNvGrpSpPr/>
        <p:nvPr/>
      </p:nvGrpSpPr>
      <p:grpSpPr>
        <a:xfrm>
          <a:off x="0" y="0"/>
          <a:ext cx="0" cy="0"/>
          <a:chOff x="0" y="0"/>
          <a:chExt cx="0" cy="0"/>
        </a:xfrm>
      </p:grpSpPr>
      <p:sp>
        <p:nvSpPr>
          <p:cNvPr id="417" name="Google Shape;417;p4: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8" name="Google Shape;41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2e54c01d564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4" name="Google Shape;454;g2e54c01d564_0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2e54c01d564_0_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p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6" name="Google Shape;46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g27393685ee5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g27393685ee5_0_0: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9"/>
        <p:cNvGrpSpPr/>
        <p:nvPr/>
      </p:nvGrpSpPr>
      <p:grpSpPr>
        <a:xfrm>
          <a:off x="0" y="0"/>
          <a:ext cx="0" cy="0"/>
          <a:chOff x="0" y="0"/>
          <a:chExt cx="0" cy="0"/>
        </a:xfrm>
      </p:grpSpPr>
      <p:sp>
        <p:nvSpPr>
          <p:cNvPr id="510" name="Google Shape;510;g281a6ce9a3c_0_6:notes"/>
          <p:cNvSpPr>
            <a:spLocks noGrp="1" noRot="1" noChangeAspect="1"/>
          </p:cNvSpPr>
          <p:nvPr>
            <p:ph type="sldImg" idx="2"/>
          </p:nvPr>
        </p:nvSpPr>
        <p:spPr>
          <a:xfrm>
            <a:off x="2271713" y="1143000"/>
            <a:ext cx="2314575"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1" name="Google Shape;511;g281a6ce9a3c_0_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2" name="Google Shape;512;g281a6ce9a3c_0_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1_Title and Content">
  <p:cSld name="1_Title and Content">
    <p:bg>
      <p:bgPr>
        <a:solidFill>
          <a:schemeClr val="lt1"/>
        </a:solidFill>
        <a:effectLst/>
      </p:bgPr>
    </p:bg>
    <p:spTree>
      <p:nvGrpSpPr>
        <p:cNvPr id="1" name="Shape 15"/>
        <p:cNvGrpSpPr/>
        <p:nvPr/>
      </p:nvGrpSpPr>
      <p:grpSpPr>
        <a:xfrm>
          <a:off x="0" y="0"/>
          <a:ext cx="0" cy="0"/>
          <a:chOff x="0" y="0"/>
          <a:chExt cx="0" cy="0"/>
        </a:xfrm>
      </p:grpSpPr>
      <p:sp>
        <p:nvSpPr>
          <p:cNvPr id="16" name="Google Shape;16;p2"/>
          <p:cNvSpPr/>
          <p:nvPr/>
        </p:nvSpPr>
        <p:spPr>
          <a:xfrm>
            <a:off x="2697386" y="2942228"/>
            <a:ext cx="3256972" cy="3098432"/>
          </a:xfrm>
          <a:custGeom>
            <a:avLst/>
            <a:gdLst/>
            <a:ahLst/>
            <a:cxnLst/>
            <a:rect l="l" t="t" r="r" b="b"/>
            <a:pathLst>
              <a:path w="3690620" h="3404870" extrusionOk="0">
                <a:moveTo>
                  <a:pt x="1477810" y="0"/>
                </a:moveTo>
                <a:lnTo>
                  <a:pt x="0" y="3404819"/>
                </a:lnTo>
                <a:lnTo>
                  <a:pt x="3690099" y="2834220"/>
                </a:lnTo>
                <a:lnTo>
                  <a:pt x="14778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17" name="Google Shape;17;p2"/>
          <p:cNvSpPr txBox="1">
            <a:spLocks noGrp="1"/>
          </p:cNvSpPr>
          <p:nvPr>
            <p:ph type="title"/>
          </p:nvPr>
        </p:nvSpPr>
        <p:spPr>
          <a:xfrm>
            <a:off x="471488" y="486836"/>
            <a:ext cx="5915100" cy="1767300"/>
          </a:xfrm>
          <a:prstGeom prst="rect">
            <a:avLst/>
          </a:prstGeom>
          <a:noFill/>
          <a:ln>
            <a:noFill/>
          </a:ln>
        </p:spPr>
        <p:txBody>
          <a:bodyPr spcFirstLastPara="1" wrap="square" lIns="0" tIns="0" rIns="0" bIns="0" anchor="ctr" anchorCtr="0">
            <a:normAutofit/>
          </a:bodyPr>
          <a:lstStyle>
            <a:lvl1pPr lvl="0" algn="l">
              <a:lnSpc>
                <a:spcPct val="90000"/>
              </a:lnSpc>
              <a:spcBef>
                <a:spcPts val="0"/>
              </a:spcBef>
              <a:spcAft>
                <a:spcPts val="0"/>
              </a:spcAft>
              <a:buClr>
                <a:srgbClr val="33C0C9"/>
              </a:buClr>
              <a:buSzPts val="2515"/>
              <a:buFont typeface="Calibri"/>
              <a:buNone/>
              <a:defRPr sz="2515" b="1" i="0">
                <a:solidFill>
                  <a:srgbClr val="33C0C9"/>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ftr" idx="11"/>
          </p:nvPr>
        </p:nvSpPr>
        <p:spPr>
          <a:xfrm>
            <a:off x="2271713" y="8475136"/>
            <a:ext cx="2314500" cy="486900"/>
          </a:xfrm>
          <a:prstGeom prst="rect">
            <a:avLst/>
          </a:prstGeom>
          <a:noFill/>
          <a:ln>
            <a:noFill/>
          </a:ln>
        </p:spPr>
        <p:txBody>
          <a:bodyPr spcFirstLastPara="1" wrap="square" lIns="0" tIns="0" rIns="0" bIns="0" anchor="ctr" anchorCtr="0">
            <a:noAutofit/>
          </a:bodyPr>
          <a:lstStyle>
            <a:lvl1pPr lvl="0" algn="ctr">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dt" idx="10"/>
          </p:nvPr>
        </p:nvSpPr>
        <p:spPr>
          <a:xfrm>
            <a:off x="471488" y="8475136"/>
            <a:ext cx="1543200" cy="486900"/>
          </a:xfrm>
          <a:prstGeom prst="rect">
            <a:avLst/>
          </a:prstGeom>
          <a:noFill/>
          <a:ln>
            <a:noFill/>
          </a:ln>
        </p:spPr>
        <p:txBody>
          <a:bodyPr spcFirstLastPara="1" wrap="square" lIns="0" tIns="0" rIns="0" bIns="0" anchor="ctr" anchorCtr="0">
            <a:noAutofit/>
          </a:bodyPr>
          <a:lstStyle>
            <a:lvl1pPr lvl="0" algn="l">
              <a:spcBef>
                <a:spcPts val="0"/>
              </a:spcBef>
              <a:spcAft>
                <a:spcPts val="0"/>
              </a:spcAft>
              <a:buSzPts val="1400"/>
              <a:buNone/>
              <a:defRPr>
                <a:solidFill>
                  <a:srgbClr val="888888"/>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lvl1pPr marL="0" lvl="0" indent="0" algn="r">
              <a:spcBef>
                <a:spcPts val="0"/>
              </a:spcBef>
              <a:buNone/>
              <a:defRPr sz="900" b="0" i="0" u="none" strike="noStrike" cap="none">
                <a:solidFill>
                  <a:srgbClr val="888888"/>
                </a:solidFill>
                <a:latin typeface="Calibri"/>
                <a:ea typeface="Calibri"/>
                <a:cs typeface="Calibri"/>
                <a:sym typeface="Calibri"/>
              </a:defRPr>
            </a:lvl1pPr>
            <a:lvl2pPr marL="0" lvl="1" indent="0" algn="r">
              <a:spcBef>
                <a:spcPts val="0"/>
              </a:spcBef>
              <a:buNone/>
              <a:defRPr sz="900" b="0" i="0" u="none" strike="noStrike" cap="none">
                <a:solidFill>
                  <a:srgbClr val="888888"/>
                </a:solidFill>
                <a:latin typeface="Calibri"/>
                <a:ea typeface="Calibri"/>
                <a:cs typeface="Calibri"/>
                <a:sym typeface="Calibri"/>
              </a:defRPr>
            </a:lvl2pPr>
            <a:lvl3pPr marL="0" lvl="2" indent="0" algn="r">
              <a:spcBef>
                <a:spcPts val="0"/>
              </a:spcBef>
              <a:buNone/>
              <a:defRPr sz="900" b="0" i="0" u="none" strike="noStrike" cap="none">
                <a:solidFill>
                  <a:srgbClr val="888888"/>
                </a:solidFill>
                <a:latin typeface="Calibri"/>
                <a:ea typeface="Calibri"/>
                <a:cs typeface="Calibri"/>
                <a:sym typeface="Calibri"/>
              </a:defRPr>
            </a:lvl3pPr>
            <a:lvl4pPr marL="0" lvl="3" indent="0" algn="r">
              <a:spcBef>
                <a:spcPts val="0"/>
              </a:spcBef>
              <a:buNone/>
              <a:defRPr sz="900" b="0" i="0" u="none" strike="noStrike" cap="none">
                <a:solidFill>
                  <a:srgbClr val="888888"/>
                </a:solidFill>
                <a:latin typeface="Calibri"/>
                <a:ea typeface="Calibri"/>
                <a:cs typeface="Calibri"/>
                <a:sym typeface="Calibri"/>
              </a:defRPr>
            </a:lvl4pPr>
            <a:lvl5pPr marL="0" lvl="4" indent="0" algn="r">
              <a:spcBef>
                <a:spcPts val="0"/>
              </a:spcBef>
              <a:buNone/>
              <a:defRPr sz="900" b="0" i="0" u="none" strike="noStrike" cap="none">
                <a:solidFill>
                  <a:srgbClr val="888888"/>
                </a:solidFill>
                <a:latin typeface="Calibri"/>
                <a:ea typeface="Calibri"/>
                <a:cs typeface="Calibri"/>
                <a:sym typeface="Calibri"/>
              </a:defRPr>
            </a:lvl5pPr>
            <a:lvl6pPr marL="0" lvl="5" indent="0" algn="r">
              <a:spcBef>
                <a:spcPts val="0"/>
              </a:spcBef>
              <a:buNone/>
              <a:defRPr sz="900" b="0" i="0" u="none" strike="noStrike" cap="none">
                <a:solidFill>
                  <a:srgbClr val="888888"/>
                </a:solidFill>
                <a:latin typeface="Calibri"/>
                <a:ea typeface="Calibri"/>
                <a:cs typeface="Calibri"/>
                <a:sym typeface="Calibri"/>
              </a:defRPr>
            </a:lvl6pPr>
            <a:lvl7pPr marL="0" lvl="6" indent="0" algn="r">
              <a:spcBef>
                <a:spcPts val="0"/>
              </a:spcBef>
              <a:buNone/>
              <a:defRPr sz="900" b="0" i="0" u="none" strike="noStrike" cap="none">
                <a:solidFill>
                  <a:srgbClr val="888888"/>
                </a:solidFill>
                <a:latin typeface="Calibri"/>
                <a:ea typeface="Calibri"/>
                <a:cs typeface="Calibri"/>
                <a:sym typeface="Calibri"/>
              </a:defRPr>
            </a:lvl7pPr>
            <a:lvl8pPr marL="0" lvl="7" indent="0" algn="r">
              <a:spcBef>
                <a:spcPts val="0"/>
              </a:spcBef>
              <a:buNone/>
              <a:defRPr sz="900" b="0" i="0" u="none" strike="noStrike" cap="none">
                <a:solidFill>
                  <a:srgbClr val="888888"/>
                </a:solidFill>
                <a:latin typeface="Calibri"/>
                <a:ea typeface="Calibri"/>
                <a:cs typeface="Calibri"/>
                <a:sym typeface="Calibri"/>
              </a:defRPr>
            </a:lvl8pPr>
            <a:lvl9pPr marL="0" lvl="8" indent="0" algn="r">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7"/>
        <p:cNvGrpSpPr/>
        <p:nvPr/>
      </p:nvGrpSpPr>
      <p:grpSpPr>
        <a:xfrm>
          <a:off x="0" y="0"/>
          <a:ext cx="0" cy="0"/>
          <a:chOff x="0" y="0"/>
          <a:chExt cx="0" cy="0"/>
        </a:xfrm>
      </p:grpSpPr>
      <p:sp>
        <p:nvSpPr>
          <p:cNvPr id="68" name="Google Shape;68;p11"/>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1"/>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11"/>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1"/>
        <p:cNvGrpSpPr/>
        <p:nvPr/>
      </p:nvGrpSpPr>
      <p:grpSpPr>
        <a:xfrm>
          <a:off x="0" y="0"/>
          <a:ext cx="0" cy="0"/>
          <a:chOff x="0" y="0"/>
          <a:chExt cx="0" cy="0"/>
        </a:xfrm>
      </p:grpSpPr>
      <p:sp>
        <p:nvSpPr>
          <p:cNvPr id="72" name="Google Shape;72;p12"/>
          <p:cNvSpPr txBox="1">
            <a:spLocks noGrp="1"/>
          </p:cNvSpPr>
          <p:nvPr>
            <p:ph type="title"/>
          </p:nvPr>
        </p:nvSpPr>
        <p:spPr>
          <a:xfrm>
            <a:off x="472381" y="609600"/>
            <a:ext cx="2211900"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3" name="Google Shape;73;p12"/>
          <p:cNvSpPr txBox="1">
            <a:spLocks noGrp="1"/>
          </p:cNvSpPr>
          <p:nvPr>
            <p:ph type="body" idx="1"/>
          </p:nvPr>
        </p:nvSpPr>
        <p:spPr>
          <a:xfrm>
            <a:off x="2915543" y="1316569"/>
            <a:ext cx="3471900" cy="6498300"/>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750"/>
              </a:spcBef>
              <a:spcAft>
                <a:spcPts val="0"/>
              </a:spcAft>
              <a:buClr>
                <a:schemeClr val="dk1"/>
              </a:buClr>
              <a:buSzPts val="2400"/>
              <a:buChar char="•"/>
              <a:defRPr sz="2400"/>
            </a:lvl1pPr>
            <a:lvl2pPr marL="914400" lvl="1" indent="-361950" algn="l">
              <a:lnSpc>
                <a:spcPct val="90000"/>
              </a:lnSpc>
              <a:spcBef>
                <a:spcPts val="375"/>
              </a:spcBef>
              <a:spcAft>
                <a:spcPts val="0"/>
              </a:spcAft>
              <a:buClr>
                <a:schemeClr val="dk1"/>
              </a:buClr>
              <a:buSzPts val="2100"/>
              <a:buChar char="•"/>
              <a:defRPr sz="2100"/>
            </a:lvl2pPr>
            <a:lvl3pPr marL="1371600" lvl="2" indent="-342900" algn="l">
              <a:lnSpc>
                <a:spcPct val="90000"/>
              </a:lnSpc>
              <a:spcBef>
                <a:spcPts val="375"/>
              </a:spcBef>
              <a:spcAft>
                <a:spcPts val="0"/>
              </a:spcAft>
              <a:buClr>
                <a:schemeClr val="dk1"/>
              </a:buClr>
              <a:buSzPts val="1800"/>
              <a:buChar char="•"/>
              <a:defRPr sz="1800"/>
            </a:lvl3pPr>
            <a:lvl4pPr marL="1828800" lvl="3" indent="-323850" algn="l">
              <a:lnSpc>
                <a:spcPct val="90000"/>
              </a:lnSpc>
              <a:spcBef>
                <a:spcPts val="375"/>
              </a:spcBef>
              <a:spcAft>
                <a:spcPts val="0"/>
              </a:spcAft>
              <a:buClr>
                <a:schemeClr val="dk1"/>
              </a:buClr>
              <a:buSzPts val="1500"/>
              <a:buChar char="•"/>
              <a:defRPr sz="1500"/>
            </a:lvl4pPr>
            <a:lvl5pPr marL="2286000" lvl="4" indent="-323850" algn="l">
              <a:lnSpc>
                <a:spcPct val="90000"/>
              </a:lnSpc>
              <a:spcBef>
                <a:spcPts val="375"/>
              </a:spcBef>
              <a:spcAft>
                <a:spcPts val="0"/>
              </a:spcAft>
              <a:buClr>
                <a:schemeClr val="dk1"/>
              </a:buClr>
              <a:buSzPts val="1500"/>
              <a:buChar char="•"/>
              <a:defRPr sz="1500"/>
            </a:lvl5pPr>
            <a:lvl6pPr marL="2743200" lvl="5" indent="-323850" algn="l">
              <a:lnSpc>
                <a:spcPct val="90000"/>
              </a:lnSpc>
              <a:spcBef>
                <a:spcPts val="375"/>
              </a:spcBef>
              <a:spcAft>
                <a:spcPts val="0"/>
              </a:spcAft>
              <a:buClr>
                <a:schemeClr val="dk1"/>
              </a:buClr>
              <a:buSzPts val="1500"/>
              <a:buChar char="•"/>
              <a:defRPr sz="1500"/>
            </a:lvl6pPr>
            <a:lvl7pPr marL="3200400" lvl="6" indent="-323850" algn="l">
              <a:lnSpc>
                <a:spcPct val="90000"/>
              </a:lnSpc>
              <a:spcBef>
                <a:spcPts val="375"/>
              </a:spcBef>
              <a:spcAft>
                <a:spcPts val="0"/>
              </a:spcAft>
              <a:buClr>
                <a:schemeClr val="dk1"/>
              </a:buClr>
              <a:buSzPts val="1500"/>
              <a:buChar char="•"/>
              <a:defRPr sz="1500"/>
            </a:lvl7pPr>
            <a:lvl8pPr marL="3657600" lvl="7" indent="-323850" algn="l">
              <a:lnSpc>
                <a:spcPct val="90000"/>
              </a:lnSpc>
              <a:spcBef>
                <a:spcPts val="375"/>
              </a:spcBef>
              <a:spcAft>
                <a:spcPts val="0"/>
              </a:spcAft>
              <a:buClr>
                <a:schemeClr val="dk1"/>
              </a:buClr>
              <a:buSzPts val="1500"/>
              <a:buChar char="•"/>
              <a:defRPr sz="1500"/>
            </a:lvl8pPr>
            <a:lvl9pPr marL="4114800" lvl="8" indent="-323850" algn="l">
              <a:lnSpc>
                <a:spcPct val="90000"/>
              </a:lnSpc>
              <a:spcBef>
                <a:spcPts val="375"/>
              </a:spcBef>
              <a:spcAft>
                <a:spcPts val="0"/>
              </a:spcAft>
              <a:buClr>
                <a:schemeClr val="dk1"/>
              </a:buClr>
              <a:buSzPts val="1500"/>
              <a:buChar char="•"/>
              <a:defRPr sz="1500"/>
            </a:lvl9pPr>
          </a:lstStyle>
          <a:p>
            <a:endParaRPr/>
          </a:p>
        </p:txBody>
      </p:sp>
      <p:sp>
        <p:nvSpPr>
          <p:cNvPr id="74" name="Google Shape;74;p12"/>
          <p:cNvSpPr txBox="1">
            <a:spLocks noGrp="1"/>
          </p:cNvSpPr>
          <p:nvPr>
            <p:ph type="body" idx="2"/>
          </p:nvPr>
        </p:nvSpPr>
        <p:spPr>
          <a:xfrm>
            <a:off x="472381" y="2743200"/>
            <a:ext cx="2211900" cy="5082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75" name="Google Shape;75;p12"/>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2"/>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2"/>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8"/>
        <p:cNvGrpSpPr/>
        <p:nvPr/>
      </p:nvGrpSpPr>
      <p:grpSpPr>
        <a:xfrm>
          <a:off x="0" y="0"/>
          <a:ext cx="0" cy="0"/>
          <a:chOff x="0" y="0"/>
          <a:chExt cx="0" cy="0"/>
        </a:xfrm>
      </p:grpSpPr>
      <p:sp>
        <p:nvSpPr>
          <p:cNvPr id="79" name="Google Shape;79;p13"/>
          <p:cNvSpPr txBox="1">
            <a:spLocks noGrp="1"/>
          </p:cNvSpPr>
          <p:nvPr>
            <p:ph type="title"/>
          </p:nvPr>
        </p:nvSpPr>
        <p:spPr>
          <a:xfrm>
            <a:off x="472381" y="609600"/>
            <a:ext cx="2211900" cy="2133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400"/>
              <a:buFont typeface="Calibri"/>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3"/>
          <p:cNvSpPr>
            <a:spLocks noGrp="1"/>
          </p:cNvSpPr>
          <p:nvPr>
            <p:ph type="pic" idx="2"/>
          </p:nvPr>
        </p:nvSpPr>
        <p:spPr>
          <a:xfrm>
            <a:off x="2915543" y="1316569"/>
            <a:ext cx="3471900" cy="6498300"/>
          </a:xfrm>
          <a:prstGeom prst="rect">
            <a:avLst/>
          </a:prstGeom>
          <a:noFill/>
          <a:ln>
            <a:noFill/>
          </a:ln>
        </p:spPr>
      </p:sp>
      <p:sp>
        <p:nvSpPr>
          <p:cNvPr id="81" name="Google Shape;81;p13"/>
          <p:cNvSpPr txBox="1">
            <a:spLocks noGrp="1"/>
          </p:cNvSpPr>
          <p:nvPr>
            <p:ph type="body" idx="1"/>
          </p:nvPr>
        </p:nvSpPr>
        <p:spPr>
          <a:xfrm>
            <a:off x="472381" y="2743200"/>
            <a:ext cx="2211900" cy="5082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200"/>
              <a:buNone/>
              <a:defRPr sz="1200"/>
            </a:lvl1pPr>
            <a:lvl2pPr marL="914400" lvl="1" indent="-228600" algn="l">
              <a:lnSpc>
                <a:spcPct val="90000"/>
              </a:lnSpc>
              <a:spcBef>
                <a:spcPts val="375"/>
              </a:spcBef>
              <a:spcAft>
                <a:spcPts val="0"/>
              </a:spcAft>
              <a:buClr>
                <a:schemeClr val="dk1"/>
              </a:buClr>
              <a:buSzPts val="1050"/>
              <a:buNone/>
              <a:defRPr sz="1050"/>
            </a:lvl2pPr>
            <a:lvl3pPr marL="1371600" lvl="2" indent="-228600" algn="l">
              <a:lnSpc>
                <a:spcPct val="90000"/>
              </a:lnSpc>
              <a:spcBef>
                <a:spcPts val="375"/>
              </a:spcBef>
              <a:spcAft>
                <a:spcPts val="0"/>
              </a:spcAft>
              <a:buClr>
                <a:schemeClr val="dk1"/>
              </a:buClr>
              <a:buSzPts val="900"/>
              <a:buNone/>
              <a:defRPr sz="900"/>
            </a:lvl3pPr>
            <a:lvl4pPr marL="1828800" lvl="3" indent="-228600" algn="l">
              <a:lnSpc>
                <a:spcPct val="90000"/>
              </a:lnSpc>
              <a:spcBef>
                <a:spcPts val="375"/>
              </a:spcBef>
              <a:spcAft>
                <a:spcPts val="0"/>
              </a:spcAft>
              <a:buClr>
                <a:schemeClr val="dk1"/>
              </a:buClr>
              <a:buSzPts val="750"/>
              <a:buNone/>
              <a:defRPr sz="750"/>
            </a:lvl4pPr>
            <a:lvl5pPr marL="2286000" lvl="4" indent="-228600" algn="l">
              <a:lnSpc>
                <a:spcPct val="90000"/>
              </a:lnSpc>
              <a:spcBef>
                <a:spcPts val="375"/>
              </a:spcBef>
              <a:spcAft>
                <a:spcPts val="0"/>
              </a:spcAft>
              <a:buClr>
                <a:schemeClr val="dk1"/>
              </a:buClr>
              <a:buSzPts val="750"/>
              <a:buNone/>
              <a:defRPr sz="750"/>
            </a:lvl5pPr>
            <a:lvl6pPr marL="2743200" lvl="5" indent="-228600" algn="l">
              <a:lnSpc>
                <a:spcPct val="90000"/>
              </a:lnSpc>
              <a:spcBef>
                <a:spcPts val="375"/>
              </a:spcBef>
              <a:spcAft>
                <a:spcPts val="0"/>
              </a:spcAft>
              <a:buClr>
                <a:schemeClr val="dk1"/>
              </a:buClr>
              <a:buSzPts val="750"/>
              <a:buNone/>
              <a:defRPr sz="750"/>
            </a:lvl6pPr>
            <a:lvl7pPr marL="3200400" lvl="6" indent="-228600" algn="l">
              <a:lnSpc>
                <a:spcPct val="90000"/>
              </a:lnSpc>
              <a:spcBef>
                <a:spcPts val="375"/>
              </a:spcBef>
              <a:spcAft>
                <a:spcPts val="0"/>
              </a:spcAft>
              <a:buClr>
                <a:schemeClr val="dk1"/>
              </a:buClr>
              <a:buSzPts val="750"/>
              <a:buNone/>
              <a:defRPr sz="750"/>
            </a:lvl7pPr>
            <a:lvl8pPr marL="3657600" lvl="7" indent="-228600" algn="l">
              <a:lnSpc>
                <a:spcPct val="90000"/>
              </a:lnSpc>
              <a:spcBef>
                <a:spcPts val="375"/>
              </a:spcBef>
              <a:spcAft>
                <a:spcPts val="0"/>
              </a:spcAft>
              <a:buClr>
                <a:schemeClr val="dk1"/>
              </a:buClr>
              <a:buSzPts val="750"/>
              <a:buNone/>
              <a:defRPr sz="750"/>
            </a:lvl8pPr>
            <a:lvl9pPr marL="4114800" lvl="8" indent="-228600" algn="l">
              <a:lnSpc>
                <a:spcPct val="90000"/>
              </a:lnSpc>
              <a:spcBef>
                <a:spcPts val="375"/>
              </a:spcBef>
              <a:spcAft>
                <a:spcPts val="0"/>
              </a:spcAft>
              <a:buClr>
                <a:schemeClr val="dk1"/>
              </a:buClr>
              <a:buSzPts val="750"/>
              <a:buNone/>
              <a:defRPr sz="750"/>
            </a:lvl9pPr>
          </a:lstStyle>
          <a:p>
            <a:endParaRPr/>
          </a:p>
        </p:txBody>
      </p:sp>
      <p:sp>
        <p:nvSpPr>
          <p:cNvPr id="82" name="Google Shape;82;p13"/>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13"/>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13"/>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5"/>
        <p:cNvGrpSpPr/>
        <p:nvPr/>
      </p:nvGrpSpPr>
      <p:grpSpPr>
        <a:xfrm>
          <a:off x="0" y="0"/>
          <a:ext cx="0" cy="0"/>
          <a:chOff x="0" y="0"/>
          <a:chExt cx="0" cy="0"/>
        </a:xfrm>
      </p:grpSpPr>
      <p:sp>
        <p:nvSpPr>
          <p:cNvPr id="86" name="Google Shape;86;p14"/>
          <p:cNvSpPr txBox="1">
            <a:spLocks noGrp="1"/>
          </p:cNvSpPr>
          <p:nvPr>
            <p:ph type="title"/>
          </p:nvPr>
        </p:nvSpPr>
        <p:spPr>
          <a:xfrm>
            <a:off x="471488" y="486836"/>
            <a:ext cx="5915100" cy="1767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7" name="Google Shape;87;p14"/>
          <p:cNvSpPr txBox="1">
            <a:spLocks noGrp="1"/>
          </p:cNvSpPr>
          <p:nvPr>
            <p:ph type="body" idx="1"/>
          </p:nvPr>
        </p:nvSpPr>
        <p:spPr>
          <a:xfrm rot="5400000">
            <a:off x="528113" y="2377467"/>
            <a:ext cx="5801700" cy="59151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88" name="Google Shape;88;p14"/>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4"/>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4"/>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1"/>
        <p:cNvGrpSpPr/>
        <p:nvPr/>
      </p:nvGrpSpPr>
      <p:grpSpPr>
        <a:xfrm>
          <a:off x="0" y="0"/>
          <a:ext cx="0" cy="0"/>
          <a:chOff x="0" y="0"/>
          <a:chExt cx="0" cy="0"/>
        </a:xfrm>
      </p:grpSpPr>
      <p:sp>
        <p:nvSpPr>
          <p:cNvPr id="92" name="Google Shape;92;p15"/>
          <p:cNvSpPr txBox="1">
            <a:spLocks noGrp="1"/>
          </p:cNvSpPr>
          <p:nvPr>
            <p:ph type="title"/>
          </p:nvPr>
        </p:nvSpPr>
        <p:spPr>
          <a:xfrm rot="5400000">
            <a:off x="1772663" y="3621984"/>
            <a:ext cx="7749000" cy="1478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3" name="Google Shape;93;p15"/>
          <p:cNvSpPr txBox="1">
            <a:spLocks noGrp="1"/>
          </p:cNvSpPr>
          <p:nvPr>
            <p:ph type="body" idx="1"/>
          </p:nvPr>
        </p:nvSpPr>
        <p:spPr>
          <a:xfrm rot="5400000">
            <a:off x="-1227768" y="2186034"/>
            <a:ext cx="7749000" cy="4350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94" name="Google Shape;94;p15"/>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15"/>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6" name="Google Shape;96;p15"/>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matchingName="Blank" type="blank">
  <p:cSld name="BLANK">
    <p:bg>
      <p:bgPr>
        <a:solidFill>
          <a:schemeClr val="lt1"/>
        </a:solidFill>
        <a:effectLst/>
      </p:bgPr>
    </p:bg>
    <p:spTree>
      <p:nvGrpSpPr>
        <p:cNvPr id="1" name="Shape 100"/>
        <p:cNvGrpSpPr/>
        <p:nvPr/>
      </p:nvGrpSpPr>
      <p:grpSpPr>
        <a:xfrm>
          <a:off x="0" y="0"/>
          <a:ext cx="0" cy="0"/>
          <a:chOff x="0" y="0"/>
          <a:chExt cx="0" cy="0"/>
        </a:xfrm>
      </p:grpSpPr>
      <p:sp>
        <p:nvSpPr>
          <p:cNvPr id="101" name="Google Shape;101;p17"/>
          <p:cNvSpPr txBox="1">
            <a:spLocks noGrp="1"/>
          </p:cNvSpPr>
          <p:nvPr>
            <p:ph type="dt" idx="10"/>
          </p:nvPr>
        </p:nvSpPr>
        <p:spPr>
          <a:xfrm>
            <a:off x="4622865" y="8595785"/>
            <a:ext cx="1454100" cy="486900"/>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Clr>
                <a:schemeClr val="dk1"/>
              </a:buClr>
              <a:buSzPts val="1400"/>
              <a:buFont typeface="Montserrat"/>
              <a:buNone/>
              <a:defRPr sz="1800">
                <a:solidFill>
                  <a:schemeClr val="dk1"/>
                </a:solidFill>
                <a:latin typeface="Montserrat"/>
                <a:ea typeface="Montserrat"/>
                <a:cs typeface="Montserrat"/>
                <a:sym typeface="Montserrat"/>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2" name="Google Shape;102;p17"/>
          <p:cNvSpPr txBox="1">
            <a:spLocks noGrp="1"/>
          </p:cNvSpPr>
          <p:nvPr>
            <p:ph type="ftr" idx="11"/>
          </p:nvPr>
        </p:nvSpPr>
        <p:spPr>
          <a:xfrm>
            <a:off x="617220" y="8595785"/>
            <a:ext cx="3835200" cy="486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Clr>
                <a:schemeClr val="dk1"/>
              </a:buClr>
              <a:buSzPts val="1400"/>
              <a:buFont typeface="Montserrat"/>
              <a:buNone/>
              <a:defRPr sz="1800">
                <a:solidFill>
                  <a:schemeClr val="dk1"/>
                </a:solidFill>
                <a:latin typeface="Montserrat"/>
                <a:ea typeface="Montserrat"/>
                <a:cs typeface="Montserrat"/>
                <a:sym typeface="Montserrat"/>
              </a:defRPr>
            </a:lvl1pPr>
            <a:lvl2pPr marR="0" lvl="1"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Clr>
                <a:schemeClr val="dk1"/>
              </a:buClr>
              <a:buSzPts val="1400"/>
              <a:buFont typeface="Calibri"/>
              <a:buNone/>
              <a:defRPr sz="1800" b="0" i="0" u="none" strike="noStrike" cap="none">
                <a:solidFill>
                  <a:schemeClr val="dk1"/>
                </a:solidFill>
                <a:latin typeface="Calibri"/>
                <a:ea typeface="Calibri"/>
                <a:cs typeface="Calibri"/>
                <a:sym typeface="Calibri"/>
              </a:defRPr>
            </a:lvl9pPr>
          </a:lstStyle>
          <a:p>
            <a:endParaRPr/>
          </a:p>
        </p:txBody>
      </p:sp>
      <p:sp>
        <p:nvSpPr>
          <p:cNvPr id="103" name="Google Shape;103;p17"/>
          <p:cNvSpPr txBox="1">
            <a:spLocks noGrp="1"/>
          </p:cNvSpPr>
          <p:nvPr>
            <p:ph type="sldNum" idx="12"/>
          </p:nvPr>
        </p:nvSpPr>
        <p:spPr>
          <a:xfrm>
            <a:off x="6183890" y="8595785"/>
            <a:ext cx="438900" cy="486900"/>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1pPr>
            <a:lvl2pPr marL="0" marR="0" lvl="1"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2pPr>
            <a:lvl3pPr marL="0" marR="0" lvl="2"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3pPr>
            <a:lvl4pPr marL="0" marR="0" lvl="3"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4pPr>
            <a:lvl5pPr marL="0" marR="0" lvl="4"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5pPr>
            <a:lvl6pPr marL="0" marR="0" lvl="5"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6pPr>
            <a:lvl7pPr marL="0" marR="0" lvl="6"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7pPr>
            <a:lvl8pPr marL="0" marR="0" lvl="7"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8pPr>
            <a:lvl9pPr marL="0" marR="0" lvl="8" indent="0" algn="l" rtl="0">
              <a:spcBef>
                <a:spcPts val="0"/>
              </a:spcBef>
              <a:buClr>
                <a:srgbClr val="FFFFFF"/>
              </a:buClr>
              <a:buSzPts val="591"/>
              <a:buFont typeface="Montserrat"/>
              <a:buNone/>
              <a:defRPr sz="591">
                <a:solidFill>
                  <a:srgbClr val="FFFFFF"/>
                </a:solidFill>
                <a:latin typeface="Montserrat"/>
                <a:ea typeface="Montserrat"/>
                <a:cs typeface="Montserrat"/>
                <a:sym typeface="Montserrat"/>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04"/>
        <p:cNvGrpSpPr/>
        <p:nvPr/>
      </p:nvGrpSpPr>
      <p:grpSpPr>
        <a:xfrm>
          <a:off x="0" y="0"/>
          <a:ext cx="0" cy="0"/>
          <a:chOff x="0" y="0"/>
          <a:chExt cx="0" cy="0"/>
        </a:xfrm>
      </p:grpSpPr>
      <p:sp>
        <p:nvSpPr>
          <p:cNvPr id="105" name="Google Shape;105;p18"/>
          <p:cNvSpPr/>
          <p:nvPr/>
        </p:nvSpPr>
        <p:spPr>
          <a:xfrm>
            <a:off x="0" y="0"/>
            <a:ext cx="6858000" cy="45720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06" name="Google Shape;106;p18"/>
          <p:cNvSpPr txBox="1">
            <a:spLocks noGrp="1"/>
          </p:cNvSpPr>
          <p:nvPr>
            <p:ph type="ctrTitle"/>
          </p:nvPr>
        </p:nvSpPr>
        <p:spPr>
          <a:xfrm>
            <a:off x="274651" y="5262421"/>
            <a:ext cx="5842800" cy="946800"/>
          </a:xfrm>
          <a:prstGeom prst="rect">
            <a:avLst/>
          </a:prstGeom>
          <a:noFill/>
          <a:ln>
            <a:noFill/>
          </a:ln>
        </p:spPr>
        <p:txBody>
          <a:bodyPr spcFirstLastPara="1" wrap="square" lIns="91425" tIns="45700" rIns="91425" bIns="45700" anchor="t" anchorCtr="0">
            <a:normAutofit/>
          </a:bodyPr>
          <a:lstStyle>
            <a:lvl1pPr lvl="0" algn="l">
              <a:lnSpc>
                <a:spcPct val="90000"/>
              </a:lnSpc>
              <a:spcBef>
                <a:spcPts val="0"/>
              </a:spcBef>
              <a:spcAft>
                <a:spcPts val="0"/>
              </a:spcAft>
              <a:buClr>
                <a:srgbClr val="20BFD6"/>
              </a:buClr>
              <a:buSzPts val="2644"/>
              <a:buFont typeface="Calibri"/>
              <a:buNone/>
              <a:defRPr sz="2644" b="1">
                <a:solidFill>
                  <a:srgbClr val="20BFD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pic>
        <p:nvPicPr>
          <p:cNvPr id="107" name="Google Shape;107;p18"/>
          <p:cNvPicPr preferRelativeResize="0"/>
          <p:nvPr/>
        </p:nvPicPr>
        <p:blipFill rotWithShape="1">
          <a:blip r:embed="rId2">
            <a:alphaModFix/>
          </a:blip>
          <a:srcRect/>
          <a:stretch/>
        </p:blipFill>
        <p:spPr>
          <a:xfrm>
            <a:off x="5488586" y="7828069"/>
            <a:ext cx="1108095" cy="1050641"/>
          </a:xfrm>
          <a:prstGeom prst="rect">
            <a:avLst/>
          </a:prstGeom>
          <a:noFill/>
          <a:ln>
            <a:noFill/>
          </a:ln>
        </p:spPr>
      </p:pic>
      <p:sp>
        <p:nvSpPr>
          <p:cNvPr id="108" name="Google Shape;108;p18"/>
          <p:cNvSpPr txBox="1">
            <a:spLocks noGrp="1"/>
          </p:cNvSpPr>
          <p:nvPr>
            <p:ph type="body" idx="1"/>
          </p:nvPr>
        </p:nvSpPr>
        <p:spPr>
          <a:xfrm>
            <a:off x="274650" y="6115281"/>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1_Title and Content">
  <p:cSld name="1_Title and Content">
    <p:spTree>
      <p:nvGrpSpPr>
        <p:cNvPr id="1" name="Shape 109"/>
        <p:cNvGrpSpPr/>
        <p:nvPr/>
      </p:nvGrpSpPr>
      <p:grpSpPr>
        <a:xfrm>
          <a:off x="0" y="0"/>
          <a:ext cx="0" cy="0"/>
          <a:chOff x="0" y="0"/>
          <a:chExt cx="0" cy="0"/>
        </a:xfrm>
      </p:grpSpPr>
      <p:sp>
        <p:nvSpPr>
          <p:cNvPr id="110" name="Google Shape;110;p19"/>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1" name="Google Shape;111;p19"/>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28612" algn="l">
              <a:lnSpc>
                <a:spcPct val="90000"/>
              </a:lnSpc>
              <a:spcBef>
                <a:spcPts val="563"/>
              </a:spcBef>
              <a:spcAft>
                <a:spcPts val="0"/>
              </a:spcAft>
              <a:buClr>
                <a:schemeClr val="dk1"/>
              </a:buClr>
              <a:buSzPts val="1575"/>
              <a:buFont typeface="Calibri"/>
              <a:buChar char="•"/>
              <a:defRPr>
                <a:latin typeface="Calibri"/>
                <a:ea typeface="Calibri"/>
                <a:cs typeface="Calibri"/>
                <a:sym typeface="Calibri"/>
              </a:defRPr>
            </a:lvl1pPr>
            <a:lvl2pPr marL="914400" lvl="1" indent="-314325" algn="l">
              <a:lnSpc>
                <a:spcPct val="90000"/>
              </a:lnSpc>
              <a:spcBef>
                <a:spcPts val="281"/>
              </a:spcBef>
              <a:spcAft>
                <a:spcPts val="0"/>
              </a:spcAft>
              <a:buClr>
                <a:schemeClr val="dk1"/>
              </a:buClr>
              <a:buSzPts val="1350"/>
              <a:buFont typeface="Calibri"/>
              <a:buChar char="•"/>
              <a:defRPr>
                <a:latin typeface="Calibri"/>
                <a:ea typeface="Calibri"/>
                <a:cs typeface="Calibri"/>
                <a:sym typeface="Calibri"/>
              </a:defRPr>
            </a:lvl2pPr>
            <a:lvl3pPr marL="1371600" lvl="2" indent="-300037" algn="l">
              <a:lnSpc>
                <a:spcPct val="90000"/>
              </a:lnSpc>
              <a:spcBef>
                <a:spcPts val="281"/>
              </a:spcBef>
              <a:spcAft>
                <a:spcPts val="0"/>
              </a:spcAft>
              <a:buClr>
                <a:schemeClr val="dk1"/>
              </a:buClr>
              <a:buSzPts val="1125"/>
              <a:buFont typeface="Calibri"/>
              <a:buChar char="•"/>
              <a:defRPr>
                <a:latin typeface="Calibri"/>
                <a:ea typeface="Calibri"/>
                <a:cs typeface="Calibri"/>
                <a:sym typeface="Calibri"/>
              </a:defRPr>
            </a:lvl3pPr>
            <a:lvl4pPr marL="1828800" lvl="3" indent="-292925" algn="l">
              <a:lnSpc>
                <a:spcPct val="90000"/>
              </a:lnSpc>
              <a:spcBef>
                <a:spcPts val="281"/>
              </a:spcBef>
              <a:spcAft>
                <a:spcPts val="0"/>
              </a:spcAft>
              <a:buClr>
                <a:schemeClr val="dk1"/>
              </a:buClr>
              <a:buSzPts val="1013"/>
              <a:buFont typeface="Calibri"/>
              <a:buChar char="•"/>
              <a:defRPr>
                <a:latin typeface="Calibri"/>
                <a:ea typeface="Calibri"/>
                <a:cs typeface="Calibri"/>
                <a:sym typeface="Calibri"/>
              </a:defRPr>
            </a:lvl4pPr>
            <a:lvl5pPr marL="2286000" lvl="4" indent="-292925" algn="l">
              <a:lnSpc>
                <a:spcPct val="90000"/>
              </a:lnSpc>
              <a:spcBef>
                <a:spcPts val="281"/>
              </a:spcBef>
              <a:spcAft>
                <a:spcPts val="0"/>
              </a:spcAft>
              <a:buClr>
                <a:schemeClr val="dk1"/>
              </a:buClr>
              <a:buSzPts val="1013"/>
              <a:buFont typeface="Calibri"/>
              <a:buChar char="•"/>
              <a:defRPr>
                <a:latin typeface="Calibri"/>
                <a:ea typeface="Calibri"/>
                <a:cs typeface="Calibri"/>
                <a:sym typeface="Calibri"/>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12" name="Google Shape;112;p19"/>
          <p:cNvSpPr/>
          <p:nvPr/>
        </p:nvSpPr>
        <p:spPr>
          <a:xfrm>
            <a:off x="1" y="-29030"/>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13" name="Google Shape;113;p19"/>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Circle Image_1">
  <p:cSld name="Circle Image_1">
    <p:spTree>
      <p:nvGrpSpPr>
        <p:cNvPr id="1" name="Shape 114"/>
        <p:cNvGrpSpPr/>
        <p:nvPr/>
      </p:nvGrpSpPr>
      <p:grpSpPr>
        <a:xfrm>
          <a:off x="0" y="0"/>
          <a:ext cx="0" cy="0"/>
          <a:chOff x="0" y="0"/>
          <a:chExt cx="0" cy="0"/>
        </a:xfrm>
      </p:grpSpPr>
      <p:sp>
        <p:nvSpPr>
          <p:cNvPr id="115" name="Google Shape;115;p20"/>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575"/>
              <a:buFont typeface="Calibri"/>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16" name="Google Shape;116;p20"/>
          <p:cNvSpPr txBox="1">
            <a:spLocks noGrp="1"/>
          </p:cNvSpPr>
          <p:nvPr>
            <p:ph type="body" idx="2"/>
          </p:nvPr>
        </p:nvSpPr>
        <p:spPr>
          <a:xfrm>
            <a:off x="4125744" y="2393951"/>
            <a:ext cx="2550000" cy="617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17" name="Google Shape;117;p20"/>
          <p:cNvSpPr txBox="1">
            <a:spLocks noGrp="1"/>
          </p:cNvSpPr>
          <p:nvPr>
            <p:ph type="title"/>
          </p:nvPr>
        </p:nvSpPr>
        <p:spPr>
          <a:xfrm>
            <a:off x="4125744" y="1063558"/>
            <a:ext cx="2550000" cy="1199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Quote Slide" type="secHead">
  <p:cSld name="SECTION_HEADER">
    <p:spTree>
      <p:nvGrpSpPr>
        <p:cNvPr id="1" name="Shape 118"/>
        <p:cNvGrpSpPr/>
        <p:nvPr/>
      </p:nvGrpSpPr>
      <p:grpSpPr>
        <a:xfrm>
          <a:off x="0" y="0"/>
          <a:ext cx="0" cy="0"/>
          <a:chOff x="0" y="0"/>
          <a:chExt cx="0" cy="0"/>
        </a:xfrm>
      </p:grpSpPr>
      <p:sp>
        <p:nvSpPr>
          <p:cNvPr id="119" name="Google Shape;119;p21"/>
          <p:cNvSpPr/>
          <p:nvPr/>
        </p:nvSpPr>
        <p:spPr>
          <a:xfrm>
            <a:off x="1" y="-29029"/>
            <a:ext cx="6858000" cy="9173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20" name="Google Shape;120;p21"/>
          <p:cNvSpPr txBox="1">
            <a:spLocks noGrp="1"/>
          </p:cNvSpPr>
          <p:nvPr>
            <p:ph type="title"/>
          </p:nvPr>
        </p:nvSpPr>
        <p:spPr>
          <a:xfrm>
            <a:off x="1294927" y="1188911"/>
            <a:ext cx="4263900" cy="489450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2588"/>
              <a:buFont typeface="Calibri"/>
              <a:buNone/>
              <a:defRPr sz="2588">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1" name="Google Shape;121;p21"/>
          <p:cNvSpPr txBox="1">
            <a:spLocks noGrp="1"/>
          </p:cNvSpPr>
          <p:nvPr>
            <p:ph type="body" idx="1"/>
          </p:nvPr>
        </p:nvSpPr>
        <p:spPr>
          <a:xfrm>
            <a:off x="1294927" y="6119286"/>
            <a:ext cx="4263900" cy="2000100"/>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563"/>
              </a:spcBef>
              <a:spcAft>
                <a:spcPts val="0"/>
              </a:spcAft>
              <a:buClr>
                <a:schemeClr val="lt1"/>
              </a:buClr>
              <a:buSzPts val="1350"/>
              <a:buFont typeface="Calibri"/>
              <a:buNone/>
              <a:defRPr sz="1350">
                <a:solidFill>
                  <a:schemeClr val="lt1"/>
                </a:solidFill>
              </a:defRPr>
            </a:lvl1pPr>
            <a:lvl2pPr marL="914400" lvl="1" indent="-228600" algn="l">
              <a:lnSpc>
                <a:spcPct val="90000"/>
              </a:lnSpc>
              <a:spcBef>
                <a:spcPts val="281"/>
              </a:spcBef>
              <a:spcAft>
                <a:spcPts val="0"/>
              </a:spcAft>
              <a:buClr>
                <a:srgbClr val="888888"/>
              </a:buClr>
              <a:buSzPts val="1125"/>
              <a:buFont typeface="Calibri"/>
              <a:buNone/>
              <a:defRPr sz="1125">
                <a:solidFill>
                  <a:srgbClr val="888888"/>
                </a:solidFill>
              </a:defRPr>
            </a:lvl2pPr>
            <a:lvl3pPr marL="1371600" lvl="2" indent="-228600" algn="l">
              <a:lnSpc>
                <a:spcPct val="90000"/>
              </a:lnSpc>
              <a:spcBef>
                <a:spcPts val="281"/>
              </a:spcBef>
              <a:spcAft>
                <a:spcPts val="0"/>
              </a:spcAft>
              <a:buClr>
                <a:srgbClr val="888888"/>
              </a:buClr>
              <a:buSzPts val="1013"/>
              <a:buFont typeface="Calibri"/>
              <a:buNone/>
              <a:defRPr sz="1013">
                <a:solidFill>
                  <a:srgbClr val="888888"/>
                </a:solidFill>
              </a:defRPr>
            </a:lvl3pPr>
            <a:lvl4pPr marL="1828800" lvl="3" indent="-228600" algn="l">
              <a:lnSpc>
                <a:spcPct val="90000"/>
              </a:lnSpc>
              <a:spcBef>
                <a:spcPts val="281"/>
              </a:spcBef>
              <a:spcAft>
                <a:spcPts val="0"/>
              </a:spcAft>
              <a:buClr>
                <a:srgbClr val="888888"/>
              </a:buClr>
              <a:buSzPts val="900"/>
              <a:buFont typeface="Calibri"/>
              <a:buNone/>
              <a:defRPr sz="900">
                <a:solidFill>
                  <a:srgbClr val="888888"/>
                </a:solidFill>
              </a:defRPr>
            </a:lvl4pPr>
            <a:lvl5pPr marL="2286000" lvl="4" indent="-228600" algn="l">
              <a:lnSpc>
                <a:spcPct val="90000"/>
              </a:lnSpc>
              <a:spcBef>
                <a:spcPts val="281"/>
              </a:spcBef>
              <a:spcAft>
                <a:spcPts val="0"/>
              </a:spcAft>
              <a:buClr>
                <a:srgbClr val="888888"/>
              </a:buClr>
              <a:buSzPts val="900"/>
              <a:buFont typeface="Calibri"/>
              <a:buNone/>
              <a:defRPr sz="900">
                <a:solidFill>
                  <a:srgbClr val="888888"/>
                </a:solidFill>
              </a:defRPr>
            </a:lvl5pPr>
            <a:lvl6pPr marL="2743200" lvl="5" indent="-228600" algn="l">
              <a:lnSpc>
                <a:spcPct val="90000"/>
              </a:lnSpc>
              <a:spcBef>
                <a:spcPts val="281"/>
              </a:spcBef>
              <a:spcAft>
                <a:spcPts val="0"/>
              </a:spcAft>
              <a:buClr>
                <a:srgbClr val="888888"/>
              </a:buClr>
              <a:buSzPts val="900"/>
              <a:buNone/>
              <a:defRPr sz="900">
                <a:solidFill>
                  <a:srgbClr val="888888"/>
                </a:solidFill>
              </a:defRPr>
            </a:lvl6pPr>
            <a:lvl7pPr marL="3200400" lvl="6" indent="-228600" algn="l">
              <a:lnSpc>
                <a:spcPct val="90000"/>
              </a:lnSpc>
              <a:spcBef>
                <a:spcPts val="281"/>
              </a:spcBef>
              <a:spcAft>
                <a:spcPts val="0"/>
              </a:spcAft>
              <a:buClr>
                <a:srgbClr val="888888"/>
              </a:buClr>
              <a:buSzPts val="900"/>
              <a:buNone/>
              <a:defRPr sz="900">
                <a:solidFill>
                  <a:srgbClr val="888888"/>
                </a:solidFill>
              </a:defRPr>
            </a:lvl7pPr>
            <a:lvl8pPr marL="3657600" lvl="7" indent="-228600" algn="l">
              <a:lnSpc>
                <a:spcPct val="90000"/>
              </a:lnSpc>
              <a:spcBef>
                <a:spcPts val="281"/>
              </a:spcBef>
              <a:spcAft>
                <a:spcPts val="0"/>
              </a:spcAft>
              <a:buClr>
                <a:srgbClr val="888888"/>
              </a:buClr>
              <a:buSzPts val="900"/>
              <a:buNone/>
              <a:defRPr sz="900">
                <a:solidFill>
                  <a:srgbClr val="888888"/>
                </a:solidFill>
              </a:defRPr>
            </a:lvl8pPr>
            <a:lvl9pPr marL="4114800" lvl="8" indent="-228600" algn="l">
              <a:lnSpc>
                <a:spcPct val="90000"/>
              </a:lnSpc>
              <a:spcBef>
                <a:spcPts val="281"/>
              </a:spcBef>
              <a:spcAft>
                <a:spcPts val="0"/>
              </a:spcAft>
              <a:buClr>
                <a:srgbClr val="888888"/>
              </a:buClr>
              <a:buSzPts val="900"/>
              <a:buNone/>
              <a:defRPr sz="900">
                <a:solidFill>
                  <a:srgbClr val="888888"/>
                </a:solidFill>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Font typeface="Calibri"/>
              <a:buChar char="•"/>
              <a:defRPr>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Font typeface="Calibri"/>
              <a:buChar char="•"/>
              <a:defRPr>
                <a:latin typeface="Calibri"/>
                <a:ea typeface="Calibri"/>
                <a:cs typeface="Calibri"/>
                <a:sym typeface="Calibri"/>
              </a:defRPr>
            </a:lvl2pPr>
            <a:lvl3pPr marL="1371600" lvl="2" indent="-323850" algn="l">
              <a:lnSpc>
                <a:spcPct val="90000"/>
              </a:lnSpc>
              <a:spcBef>
                <a:spcPts val="375"/>
              </a:spcBef>
              <a:spcAft>
                <a:spcPts val="0"/>
              </a:spcAft>
              <a:buClr>
                <a:schemeClr val="dk1"/>
              </a:buClr>
              <a:buSzPts val="1500"/>
              <a:buFont typeface="Calibri"/>
              <a:buChar char="•"/>
              <a:defRPr>
                <a:latin typeface="Calibri"/>
                <a:ea typeface="Calibri"/>
                <a:cs typeface="Calibri"/>
                <a:sym typeface="Calibri"/>
              </a:defRPr>
            </a:lvl3pPr>
            <a:lvl4pPr marL="1828800" lvl="3" indent="-314325" algn="l">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4pPr>
            <a:lvl5pPr marL="2286000" lvl="4" indent="-314325" algn="l">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p:nvPr/>
        </p:nvSpPr>
        <p:spPr>
          <a:xfrm>
            <a:off x="1" y="-29030"/>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25" name="Google Shape;25;p3"/>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F7F7F"/>
              </a:buClr>
              <a:buSzPts val="1125"/>
              <a:buNone/>
              <a:defRPr sz="1125" b="0">
                <a:solidFill>
                  <a:srgbClr val="7F7F7F"/>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Content_1">
  <p:cSld name="Title and Content_1">
    <p:spTree>
      <p:nvGrpSpPr>
        <p:cNvPr id="1" name="Shape 122"/>
        <p:cNvGrpSpPr/>
        <p:nvPr/>
      </p:nvGrpSpPr>
      <p:grpSpPr>
        <a:xfrm>
          <a:off x="0" y="0"/>
          <a:ext cx="0" cy="0"/>
          <a:chOff x="0" y="0"/>
          <a:chExt cx="0" cy="0"/>
        </a:xfrm>
      </p:grpSpPr>
      <p:sp>
        <p:nvSpPr>
          <p:cNvPr id="123" name="Google Shape;123;p22"/>
          <p:cNvSpPr txBox="1">
            <a:spLocks noGrp="1"/>
          </p:cNvSpPr>
          <p:nvPr>
            <p:ph type="title"/>
          </p:nvPr>
        </p:nvSpPr>
        <p:spPr>
          <a:xfrm>
            <a:off x="186953" y="661481"/>
            <a:ext cx="5915100" cy="119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22"/>
          <p:cNvSpPr txBox="1">
            <a:spLocks noGrp="1"/>
          </p:cNvSpPr>
          <p:nvPr>
            <p:ph type="body" idx="1"/>
          </p:nvPr>
        </p:nvSpPr>
        <p:spPr>
          <a:xfrm>
            <a:off x="186953" y="2421197"/>
            <a:ext cx="5915100" cy="580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25" name="Google Shape;125;p22"/>
          <p:cNvSpPr/>
          <p:nvPr/>
        </p:nvSpPr>
        <p:spPr>
          <a:xfrm>
            <a:off x="0" y="8573524"/>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26" name="Google Shape;126;p22"/>
          <p:cNvSpPr txBox="1">
            <a:spLocks noGrp="1"/>
          </p:cNvSpPr>
          <p:nvPr>
            <p:ph type="body" idx="2"/>
          </p:nvPr>
        </p:nvSpPr>
        <p:spPr>
          <a:xfrm>
            <a:off x="186954" y="1734739"/>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2_Circle Image_1">
  <p:cSld name="2_Circle Image_1">
    <p:spTree>
      <p:nvGrpSpPr>
        <p:cNvPr id="1" name="Shape 127"/>
        <p:cNvGrpSpPr/>
        <p:nvPr/>
      </p:nvGrpSpPr>
      <p:grpSpPr>
        <a:xfrm>
          <a:off x="0" y="0"/>
          <a:ext cx="0" cy="0"/>
          <a:chOff x="0" y="0"/>
          <a:chExt cx="0" cy="0"/>
        </a:xfrm>
      </p:grpSpPr>
      <p:sp>
        <p:nvSpPr>
          <p:cNvPr id="128" name="Google Shape;128;p23"/>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575"/>
              <a:buFont typeface="Calibri"/>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29" name="Google Shape;129;p23"/>
          <p:cNvSpPr txBox="1">
            <a:spLocks noGrp="1"/>
          </p:cNvSpPr>
          <p:nvPr>
            <p:ph type="body" idx="2"/>
          </p:nvPr>
        </p:nvSpPr>
        <p:spPr>
          <a:xfrm>
            <a:off x="4125744" y="2393951"/>
            <a:ext cx="2550000" cy="617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30" name="Google Shape;130;p23"/>
          <p:cNvSpPr txBox="1">
            <a:spLocks noGrp="1"/>
          </p:cNvSpPr>
          <p:nvPr>
            <p:ph type="title"/>
          </p:nvPr>
        </p:nvSpPr>
        <p:spPr>
          <a:xfrm>
            <a:off x="4125744" y="1063558"/>
            <a:ext cx="2550000" cy="1199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1" name="Google Shape;131;p23"/>
          <p:cNvSpPr/>
          <p:nvPr/>
        </p:nvSpPr>
        <p:spPr>
          <a:xfrm>
            <a:off x="1" y="-29030"/>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1_Circle Image_1">
  <p:cSld name="1_Circle Image_1">
    <p:spTree>
      <p:nvGrpSpPr>
        <p:cNvPr id="1" name="Shape 132"/>
        <p:cNvGrpSpPr/>
        <p:nvPr/>
      </p:nvGrpSpPr>
      <p:grpSpPr>
        <a:xfrm>
          <a:off x="0" y="0"/>
          <a:ext cx="0" cy="0"/>
          <a:chOff x="0" y="0"/>
          <a:chExt cx="0" cy="0"/>
        </a:xfrm>
      </p:grpSpPr>
      <p:sp>
        <p:nvSpPr>
          <p:cNvPr id="133" name="Google Shape;133;p24"/>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575"/>
              <a:buFont typeface="Calibri"/>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34" name="Google Shape;134;p24"/>
          <p:cNvSpPr txBox="1">
            <a:spLocks noGrp="1"/>
          </p:cNvSpPr>
          <p:nvPr>
            <p:ph type="body" idx="2"/>
          </p:nvPr>
        </p:nvSpPr>
        <p:spPr>
          <a:xfrm>
            <a:off x="4125744" y="2393951"/>
            <a:ext cx="2550000" cy="617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35" name="Google Shape;135;p24"/>
          <p:cNvSpPr txBox="1">
            <a:spLocks noGrp="1"/>
          </p:cNvSpPr>
          <p:nvPr>
            <p:ph type="title"/>
          </p:nvPr>
        </p:nvSpPr>
        <p:spPr>
          <a:xfrm>
            <a:off x="4125744" y="1063558"/>
            <a:ext cx="2550000" cy="119970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6" name="Google Shape;136;p24"/>
          <p:cNvSpPr/>
          <p:nvPr/>
        </p:nvSpPr>
        <p:spPr>
          <a:xfrm>
            <a:off x="0" y="851504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One Image_1">
  <p:cSld name="One Image_1">
    <p:spTree>
      <p:nvGrpSpPr>
        <p:cNvPr id="1" name="Shape 137"/>
        <p:cNvGrpSpPr/>
        <p:nvPr/>
      </p:nvGrpSpPr>
      <p:grpSpPr>
        <a:xfrm>
          <a:off x="0" y="0"/>
          <a:ext cx="0" cy="0"/>
          <a:chOff x="0" y="0"/>
          <a:chExt cx="0" cy="0"/>
        </a:xfrm>
      </p:grpSpPr>
      <p:sp>
        <p:nvSpPr>
          <p:cNvPr id="138" name="Google Shape;138;p25"/>
          <p:cNvSpPr/>
          <p:nvPr/>
        </p:nvSpPr>
        <p:spPr>
          <a:xfrm>
            <a:off x="0" y="0"/>
            <a:ext cx="2739000" cy="91440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39" name="Google Shape;139;p25"/>
          <p:cNvSpPr txBox="1">
            <a:spLocks noGrp="1"/>
          </p:cNvSpPr>
          <p:nvPr>
            <p:ph type="body" idx="1"/>
          </p:nvPr>
        </p:nvSpPr>
        <p:spPr>
          <a:xfrm>
            <a:off x="2738941" y="0"/>
            <a:ext cx="4119000" cy="9144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1575"/>
              <a:buFont typeface="Calibri"/>
              <a:buNone/>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1_Comparison">
  <p:cSld name="1_Comparison">
    <p:spTree>
      <p:nvGrpSpPr>
        <p:cNvPr id="1" name="Shape 140"/>
        <p:cNvGrpSpPr/>
        <p:nvPr/>
      </p:nvGrpSpPr>
      <p:grpSpPr>
        <a:xfrm>
          <a:off x="0" y="0"/>
          <a:ext cx="0" cy="0"/>
          <a:chOff x="0" y="0"/>
          <a:chExt cx="0" cy="0"/>
        </a:xfrm>
      </p:grpSpPr>
      <p:sp>
        <p:nvSpPr>
          <p:cNvPr id="141" name="Google Shape;141;p26"/>
          <p:cNvSpPr txBox="1">
            <a:spLocks noGrp="1"/>
          </p:cNvSpPr>
          <p:nvPr>
            <p:ph type="title"/>
          </p:nvPr>
        </p:nvSpPr>
        <p:spPr>
          <a:xfrm>
            <a:off x="235618" y="853871"/>
            <a:ext cx="5915100" cy="12054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2" name="Google Shape;142;p26"/>
          <p:cNvSpPr txBox="1">
            <a:spLocks noGrp="1"/>
          </p:cNvSpPr>
          <p:nvPr>
            <p:ph type="body" idx="1"/>
          </p:nvPr>
        </p:nvSpPr>
        <p:spPr>
          <a:xfrm>
            <a:off x="235618" y="2544260"/>
            <a:ext cx="29016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63"/>
              </a:spcBef>
              <a:spcAft>
                <a:spcPts val="0"/>
              </a:spcAft>
              <a:buClr>
                <a:schemeClr val="dk1"/>
              </a:buClr>
              <a:buSzPts val="1350"/>
              <a:buFont typeface="Calibri"/>
              <a:buNone/>
              <a:defRPr sz="1350" b="1"/>
            </a:lvl1pPr>
            <a:lvl2pPr marL="914400" lvl="1" indent="-228600" algn="l">
              <a:lnSpc>
                <a:spcPct val="90000"/>
              </a:lnSpc>
              <a:spcBef>
                <a:spcPts val="281"/>
              </a:spcBef>
              <a:spcAft>
                <a:spcPts val="0"/>
              </a:spcAft>
              <a:buClr>
                <a:schemeClr val="dk1"/>
              </a:buClr>
              <a:buSzPts val="1125"/>
              <a:buFont typeface="Calibri"/>
              <a:buNone/>
              <a:defRPr sz="1125" b="1"/>
            </a:lvl2pPr>
            <a:lvl3pPr marL="1371600" lvl="2" indent="-228600" algn="l">
              <a:lnSpc>
                <a:spcPct val="90000"/>
              </a:lnSpc>
              <a:spcBef>
                <a:spcPts val="281"/>
              </a:spcBef>
              <a:spcAft>
                <a:spcPts val="0"/>
              </a:spcAft>
              <a:buClr>
                <a:schemeClr val="dk1"/>
              </a:buClr>
              <a:buSzPts val="1013"/>
              <a:buFont typeface="Calibri"/>
              <a:buNone/>
              <a:defRPr sz="1013" b="1"/>
            </a:lvl3pPr>
            <a:lvl4pPr marL="1828800" lvl="3" indent="-228600" algn="l">
              <a:lnSpc>
                <a:spcPct val="90000"/>
              </a:lnSpc>
              <a:spcBef>
                <a:spcPts val="281"/>
              </a:spcBef>
              <a:spcAft>
                <a:spcPts val="0"/>
              </a:spcAft>
              <a:buClr>
                <a:schemeClr val="dk1"/>
              </a:buClr>
              <a:buSzPts val="900"/>
              <a:buFont typeface="Calibri"/>
              <a:buNone/>
              <a:defRPr sz="900" b="1"/>
            </a:lvl4pPr>
            <a:lvl5pPr marL="2286000" lvl="4" indent="-228600" algn="l">
              <a:lnSpc>
                <a:spcPct val="90000"/>
              </a:lnSpc>
              <a:spcBef>
                <a:spcPts val="281"/>
              </a:spcBef>
              <a:spcAft>
                <a:spcPts val="0"/>
              </a:spcAft>
              <a:buClr>
                <a:schemeClr val="dk1"/>
              </a:buClr>
              <a:buSzPts val="900"/>
              <a:buFont typeface="Calibri"/>
              <a:buNone/>
              <a:defRPr sz="900" b="1"/>
            </a:lvl5pPr>
            <a:lvl6pPr marL="2743200" lvl="5" indent="-228600" algn="l">
              <a:lnSpc>
                <a:spcPct val="90000"/>
              </a:lnSpc>
              <a:spcBef>
                <a:spcPts val="281"/>
              </a:spcBef>
              <a:spcAft>
                <a:spcPts val="0"/>
              </a:spcAft>
              <a:buClr>
                <a:schemeClr val="dk1"/>
              </a:buClr>
              <a:buSzPts val="900"/>
              <a:buNone/>
              <a:defRPr sz="900" b="1"/>
            </a:lvl6pPr>
            <a:lvl7pPr marL="3200400" lvl="6" indent="-228600" algn="l">
              <a:lnSpc>
                <a:spcPct val="90000"/>
              </a:lnSpc>
              <a:spcBef>
                <a:spcPts val="281"/>
              </a:spcBef>
              <a:spcAft>
                <a:spcPts val="0"/>
              </a:spcAft>
              <a:buClr>
                <a:schemeClr val="dk1"/>
              </a:buClr>
              <a:buSzPts val="900"/>
              <a:buNone/>
              <a:defRPr sz="900" b="1"/>
            </a:lvl7pPr>
            <a:lvl8pPr marL="3657600" lvl="7" indent="-228600" algn="l">
              <a:lnSpc>
                <a:spcPct val="90000"/>
              </a:lnSpc>
              <a:spcBef>
                <a:spcPts val="281"/>
              </a:spcBef>
              <a:spcAft>
                <a:spcPts val="0"/>
              </a:spcAft>
              <a:buClr>
                <a:schemeClr val="dk1"/>
              </a:buClr>
              <a:buSzPts val="900"/>
              <a:buNone/>
              <a:defRPr sz="900" b="1"/>
            </a:lvl8pPr>
            <a:lvl9pPr marL="4114800" lvl="8" indent="-228600" algn="l">
              <a:lnSpc>
                <a:spcPct val="90000"/>
              </a:lnSpc>
              <a:spcBef>
                <a:spcPts val="281"/>
              </a:spcBef>
              <a:spcAft>
                <a:spcPts val="0"/>
              </a:spcAft>
              <a:buClr>
                <a:schemeClr val="dk1"/>
              </a:buClr>
              <a:buSzPts val="900"/>
              <a:buNone/>
              <a:defRPr sz="900" b="1"/>
            </a:lvl9pPr>
          </a:lstStyle>
          <a:p>
            <a:endParaRPr/>
          </a:p>
        </p:txBody>
      </p:sp>
      <p:sp>
        <p:nvSpPr>
          <p:cNvPr id="143" name="Google Shape;143;p26"/>
          <p:cNvSpPr txBox="1">
            <a:spLocks noGrp="1"/>
          </p:cNvSpPr>
          <p:nvPr>
            <p:ph type="body" idx="2"/>
          </p:nvPr>
        </p:nvSpPr>
        <p:spPr>
          <a:xfrm>
            <a:off x="235618" y="3642809"/>
            <a:ext cx="29016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44" name="Google Shape;144;p26"/>
          <p:cNvSpPr txBox="1">
            <a:spLocks noGrp="1"/>
          </p:cNvSpPr>
          <p:nvPr>
            <p:ph type="body" idx="3"/>
          </p:nvPr>
        </p:nvSpPr>
        <p:spPr>
          <a:xfrm>
            <a:off x="3526632" y="2559604"/>
            <a:ext cx="29157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63"/>
              </a:spcBef>
              <a:spcAft>
                <a:spcPts val="0"/>
              </a:spcAft>
              <a:buClr>
                <a:schemeClr val="dk1"/>
              </a:buClr>
              <a:buSzPts val="1350"/>
              <a:buFont typeface="Calibri"/>
              <a:buNone/>
              <a:defRPr sz="1350" b="1"/>
            </a:lvl1pPr>
            <a:lvl2pPr marL="914400" lvl="1" indent="-228600" algn="l">
              <a:lnSpc>
                <a:spcPct val="90000"/>
              </a:lnSpc>
              <a:spcBef>
                <a:spcPts val="281"/>
              </a:spcBef>
              <a:spcAft>
                <a:spcPts val="0"/>
              </a:spcAft>
              <a:buClr>
                <a:schemeClr val="dk1"/>
              </a:buClr>
              <a:buSzPts val="1125"/>
              <a:buFont typeface="Calibri"/>
              <a:buNone/>
              <a:defRPr sz="1125" b="1"/>
            </a:lvl2pPr>
            <a:lvl3pPr marL="1371600" lvl="2" indent="-228600" algn="l">
              <a:lnSpc>
                <a:spcPct val="90000"/>
              </a:lnSpc>
              <a:spcBef>
                <a:spcPts val="281"/>
              </a:spcBef>
              <a:spcAft>
                <a:spcPts val="0"/>
              </a:spcAft>
              <a:buClr>
                <a:schemeClr val="dk1"/>
              </a:buClr>
              <a:buSzPts val="1013"/>
              <a:buFont typeface="Calibri"/>
              <a:buNone/>
              <a:defRPr sz="1013" b="1"/>
            </a:lvl3pPr>
            <a:lvl4pPr marL="1828800" lvl="3" indent="-228600" algn="l">
              <a:lnSpc>
                <a:spcPct val="90000"/>
              </a:lnSpc>
              <a:spcBef>
                <a:spcPts val="281"/>
              </a:spcBef>
              <a:spcAft>
                <a:spcPts val="0"/>
              </a:spcAft>
              <a:buClr>
                <a:schemeClr val="dk1"/>
              </a:buClr>
              <a:buSzPts val="900"/>
              <a:buFont typeface="Calibri"/>
              <a:buNone/>
              <a:defRPr sz="900" b="1"/>
            </a:lvl4pPr>
            <a:lvl5pPr marL="2286000" lvl="4" indent="-228600" algn="l">
              <a:lnSpc>
                <a:spcPct val="90000"/>
              </a:lnSpc>
              <a:spcBef>
                <a:spcPts val="281"/>
              </a:spcBef>
              <a:spcAft>
                <a:spcPts val="0"/>
              </a:spcAft>
              <a:buClr>
                <a:schemeClr val="dk1"/>
              </a:buClr>
              <a:buSzPts val="900"/>
              <a:buFont typeface="Calibri"/>
              <a:buNone/>
              <a:defRPr sz="900" b="1"/>
            </a:lvl5pPr>
            <a:lvl6pPr marL="2743200" lvl="5" indent="-228600" algn="l">
              <a:lnSpc>
                <a:spcPct val="90000"/>
              </a:lnSpc>
              <a:spcBef>
                <a:spcPts val="281"/>
              </a:spcBef>
              <a:spcAft>
                <a:spcPts val="0"/>
              </a:spcAft>
              <a:buClr>
                <a:schemeClr val="dk1"/>
              </a:buClr>
              <a:buSzPts val="900"/>
              <a:buNone/>
              <a:defRPr sz="900" b="1"/>
            </a:lvl6pPr>
            <a:lvl7pPr marL="3200400" lvl="6" indent="-228600" algn="l">
              <a:lnSpc>
                <a:spcPct val="90000"/>
              </a:lnSpc>
              <a:spcBef>
                <a:spcPts val="281"/>
              </a:spcBef>
              <a:spcAft>
                <a:spcPts val="0"/>
              </a:spcAft>
              <a:buClr>
                <a:schemeClr val="dk1"/>
              </a:buClr>
              <a:buSzPts val="900"/>
              <a:buNone/>
              <a:defRPr sz="900" b="1"/>
            </a:lvl7pPr>
            <a:lvl8pPr marL="3657600" lvl="7" indent="-228600" algn="l">
              <a:lnSpc>
                <a:spcPct val="90000"/>
              </a:lnSpc>
              <a:spcBef>
                <a:spcPts val="281"/>
              </a:spcBef>
              <a:spcAft>
                <a:spcPts val="0"/>
              </a:spcAft>
              <a:buClr>
                <a:schemeClr val="dk1"/>
              </a:buClr>
              <a:buSzPts val="900"/>
              <a:buNone/>
              <a:defRPr sz="900" b="1"/>
            </a:lvl8pPr>
            <a:lvl9pPr marL="4114800" lvl="8" indent="-228600" algn="l">
              <a:lnSpc>
                <a:spcPct val="90000"/>
              </a:lnSpc>
              <a:spcBef>
                <a:spcPts val="281"/>
              </a:spcBef>
              <a:spcAft>
                <a:spcPts val="0"/>
              </a:spcAft>
              <a:buClr>
                <a:schemeClr val="dk1"/>
              </a:buClr>
              <a:buSzPts val="900"/>
              <a:buNone/>
              <a:defRPr sz="900" b="1"/>
            </a:lvl9pPr>
          </a:lstStyle>
          <a:p>
            <a:endParaRPr/>
          </a:p>
        </p:txBody>
      </p:sp>
      <p:sp>
        <p:nvSpPr>
          <p:cNvPr id="145" name="Google Shape;145;p26"/>
          <p:cNvSpPr txBox="1">
            <a:spLocks noGrp="1"/>
          </p:cNvSpPr>
          <p:nvPr>
            <p:ph type="body" idx="4"/>
          </p:nvPr>
        </p:nvSpPr>
        <p:spPr>
          <a:xfrm>
            <a:off x="3526632" y="3658153"/>
            <a:ext cx="29157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46" name="Google Shape;146;p26"/>
          <p:cNvSpPr/>
          <p:nvPr/>
        </p:nvSpPr>
        <p:spPr>
          <a:xfrm>
            <a:off x="1" y="-29030"/>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47" name="Google Shape;147;p26"/>
          <p:cNvSpPr txBox="1">
            <a:spLocks noGrp="1"/>
          </p:cNvSpPr>
          <p:nvPr>
            <p:ph type="body" idx="5"/>
          </p:nvPr>
        </p:nvSpPr>
        <p:spPr>
          <a:xfrm>
            <a:off x="235619" y="1969055"/>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Comparison_1">
  <p:cSld name="Comparison_1">
    <p:spTree>
      <p:nvGrpSpPr>
        <p:cNvPr id="1" name="Shape 148"/>
        <p:cNvGrpSpPr/>
        <p:nvPr/>
      </p:nvGrpSpPr>
      <p:grpSpPr>
        <a:xfrm>
          <a:off x="0" y="0"/>
          <a:ext cx="0" cy="0"/>
          <a:chOff x="0" y="0"/>
          <a:chExt cx="0" cy="0"/>
        </a:xfrm>
      </p:grpSpPr>
      <p:sp>
        <p:nvSpPr>
          <p:cNvPr id="149" name="Google Shape;149;p27"/>
          <p:cNvSpPr txBox="1">
            <a:spLocks noGrp="1"/>
          </p:cNvSpPr>
          <p:nvPr>
            <p:ph type="title"/>
          </p:nvPr>
        </p:nvSpPr>
        <p:spPr>
          <a:xfrm>
            <a:off x="239266" y="486677"/>
            <a:ext cx="5915100" cy="10986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419"/>
              <a:buFont typeface="Calibri"/>
              <a:buNone/>
              <a:defRPr sz="2419"/>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0" name="Google Shape;150;p27"/>
          <p:cNvSpPr txBox="1">
            <a:spLocks noGrp="1"/>
          </p:cNvSpPr>
          <p:nvPr>
            <p:ph type="body" idx="1"/>
          </p:nvPr>
        </p:nvSpPr>
        <p:spPr>
          <a:xfrm>
            <a:off x="239266" y="2241392"/>
            <a:ext cx="29016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63"/>
              </a:spcBef>
              <a:spcAft>
                <a:spcPts val="0"/>
              </a:spcAft>
              <a:buClr>
                <a:schemeClr val="dk1"/>
              </a:buClr>
              <a:buSzPts val="1350"/>
              <a:buFont typeface="Calibri"/>
              <a:buNone/>
              <a:defRPr sz="1350" b="1"/>
            </a:lvl1pPr>
            <a:lvl2pPr marL="914400" lvl="1" indent="-228600" algn="l">
              <a:lnSpc>
                <a:spcPct val="90000"/>
              </a:lnSpc>
              <a:spcBef>
                <a:spcPts val="281"/>
              </a:spcBef>
              <a:spcAft>
                <a:spcPts val="0"/>
              </a:spcAft>
              <a:buClr>
                <a:schemeClr val="dk1"/>
              </a:buClr>
              <a:buSzPts val="1125"/>
              <a:buFont typeface="Calibri"/>
              <a:buNone/>
              <a:defRPr sz="1125" b="1"/>
            </a:lvl2pPr>
            <a:lvl3pPr marL="1371600" lvl="2" indent="-228600" algn="l">
              <a:lnSpc>
                <a:spcPct val="90000"/>
              </a:lnSpc>
              <a:spcBef>
                <a:spcPts val="281"/>
              </a:spcBef>
              <a:spcAft>
                <a:spcPts val="0"/>
              </a:spcAft>
              <a:buClr>
                <a:schemeClr val="dk1"/>
              </a:buClr>
              <a:buSzPts val="1013"/>
              <a:buFont typeface="Calibri"/>
              <a:buNone/>
              <a:defRPr sz="1013" b="1"/>
            </a:lvl3pPr>
            <a:lvl4pPr marL="1828800" lvl="3" indent="-228600" algn="l">
              <a:lnSpc>
                <a:spcPct val="90000"/>
              </a:lnSpc>
              <a:spcBef>
                <a:spcPts val="281"/>
              </a:spcBef>
              <a:spcAft>
                <a:spcPts val="0"/>
              </a:spcAft>
              <a:buClr>
                <a:schemeClr val="dk1"/>
              </a:buClr>
              <a:buSzPts val="900"/>
              <a:buFont typeface="Calibri"/>
              <a:buNone/>
              <a:defRPr sz="900" b="1"/>
            </a:lvl4pPr>
            <a:lvl5pPr marL="2286000" lvl="4" indent="-228600" algn="l">
              <a:lnSpc>
                <a:spcPct val="90000"/>
              </a:lnSpc>
              <a:spcBef>
                <a:spcPts val="281"/>
              </a:spcBef>
              <a:spcAft>
                <a:spcPts val="0"/>
              </a:spcAft>
              <a:buClr>
                <a:schemeClr val="dk1"/>
              </a:buClr>
              <a:buSzPts val="900"/>
              <a:buFont typeface="Calibri"/>
              <a:buNone/>
              <a:defRPr sz="900" b="1"/>
            </a:lvl5pPr>
            <a:lvl6pPr marL="2743200" lvl="5" indent="-228600" algn="l">
              <a:lnSpc>
                <a:spcPct val="90000"/>
              </a:lnSpc>
              <a:spcBef>
                <a:spcPts val="281"/>
              </a:spcBef>
              <a:spcAft>
                <a:spcPts val="0"/>
              </a:spcAft>
              <a:buClr>
                <a:schemeClr val="dk1"/>
              </a:buClr>
              <a:buSzPts val="900"/>
              <a:buNone/>
              <a:defRPr sz="900" b="1"/>
            </a:lvl6pPr>
            <a:lvl7pPr marL="3200400" lvl="6" indent="-228600" algn="l">
              <a:lnSpc>
                <a:spcPct val="90000"/>
              </a:lnSpc>
              <a:spcBef>
                <a:spcPts val="281"/>
              </a:spcBef>
              <a:spcAft>
                <a:spcPts val="0"/>
              </a:spcAft>
              <a:buClr>
                <a:schemeClr val="dk1"/>
              </a:buClr>
              <a:buSzPts val="900"/>
              <a:buNone/>
              <a:defRPr sz="900" b="1"/>
            </a:lvl7pPr>
            <a:lvl8pPr marL="3657600" lvl="7" indent="-228600" algn="l">
              <a:lnSpc>
                <a:spcPct val="90000"/>
              </a:lnSpc>
              <a:spcBef>
                <a:spcPts val="281"/>
              </a:spcBef>
              <a:spcAft>
                <a:spcPts val="0"/>
              </a:spcAft>
              <a:buClr>
                <a:schemeClr val="dk1"/>
              </a:buClr>
              <a:buSzPts val="900"/>
              <a:buNone/>
              <a:defRPr sz="900" b="1"/>
            </a:lvl8pPr>
            <a:lvl9pPr marL="4114800" lvl="8" indent="-228600" algn="l">
              <a:lnSpc>
                <a:spcPct val="90000"/>
              </a:lnSpc>
              <a:spcBef>
                <a:spcPts val="281"/>
              </a:spcBef>
              <a:spcAft>
                <a:spcPts val="0"/>
              </a:spcAft>
              <a:buClr>
                <a:schemeClr val="dk1"/>
              </a:buClr>
              <a:buSzPts val="900"/>
              <a:buNone/>
              <a:defRPr sz="900" b="1"/>
            </a:lvl9pPr>
          </a:lstStyle>
          <a:p>
            <a:endParaRPr/>
          </a:p>
        </p:txBody>
      </p:sp>
      <p:sp>
        <p:nvSpPr>
          <p:cNvPr id="151" name="Google Shape;151;p27"/>
          <p:cNvSpPr txBox="1">
            <a:spLocks noGrp="1"/>
          </p:cNvSpPr>
          <p:nvPr>
            <p:ph type="body" idx="2"/>
          </p:nvPr>
        </p:nvSpPr>
        <p:spPr>
          <a:xfrm>
            <a:off x="239266" y="3339941"/>
            <a:ext cx="29016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52" name="Google Shape;152;p27"/>
          <p:cNvSpPr txBox="1">
            <a:spLocks noGrp="1"/>
          </p:cNvSpPr>
          <p:nvPr>
            <p:ph type="body" idx="3"/>
          </p:nvPr>
        </p:nvSpPr>
        <p:spPr>
          <a:xfrm>
            <a:off x="3526632" y="2249119"/>
            <a:ext cx="29157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563"/>
              </a:spcBef>
              <a:spcAft>
                <a:spcPts val="0"/>
              </a:spcAft>
              <a:buClr>
                <a:schemeClr val="dk1"/>
              </a:buClr>
              <a:buSzPts val="1350"/>
              <a:buFont typeface="Calibri"/>
              <a:buNone/>
              <a:defRPr sz="1350" b="1"/>
            </a:lvl1pPr>
            <a:lvl2pPr marL="914400" lvl="1" indent="-228600" algn="l">
              <a:lnSpc>
                <a:spcPct val="90000"/>
              </a:lnSpc>
              <a:spcBef>
                <a:spcPts val="281"/>
              </a:spcBef>
              <a:spcAft>
                <a:spcPts val="0"/>
              </a:spcAft>
              <a:buClr>
                <a:schemeClr val="dk1"/>
              </a:buClr>
              <a:buSzPts val="1125"/>
              <a:buFont typeface="Calibri"/>
              <a:buNone/>
              <a:defRPr sz="1125" b="1"/>
            </a:lvl2pPr>
            <a:lvl3pPr marL="1371600" lvl="2" indent="-228600" algn="l">
              <a:lnSpc>
                <a:spcPct val="90000"/>
              </a:lnSpc>
              <a:spcBef>
                <a:spcPts val="281"/>
              </a:spcBef>
              <a:spcAft>
                <a:spcPts val="0"/>
              </a:spcAft>
              <a:buClr>
                <a:schemeClr val="dk1"/>
              </a:buClr>
              <a:buSzPts val="1013"/>
              <a:buFont typeface="Calibri"/>
              <a:buNone/>
              <a:defRPr sz="1013" b="1"/>
            </a:lvl3pPr>
            <a:lvl4pPr marL="1828800" lvl="3" indent="-228600" algn="l">
              <a:lnSpc>
                <a:spcPct val="90000"/>
              </a:lnSpc>
              <a:spcBef>
                <a:spcPts val="281"/>
              </a:spcBef>
              <a:spcAft>
                <a:spcPts val="0"/>
              </a:spcAft>
              <a:buClr>
                <a:schemeClr val="dk1"/>
              </a:buClr>
              <a:buSzPts val="900"/>
              <a:buFont typeface="Calibri"/>
              <a:buNone/>
              <a:defRPr sz="900" b="1"/>
            </a:lvl4pPr>
            <a:lvl5pPr marL="2286000" lvl="4" indent="-228600" algn="l">
              <a:lnSpc>
                <a:spcPct val="90000"/>
              </a:lnSpc>
              <a:spcBef>
                <a:spcPts val="281"/>
              </a:spcBef>
              <a:spcAft>
                <a:spcPts val="0"/>
              </a:spcAft>
              <a:buClr>
                <a:schemeClr val="dk1"/>
              </a:buClr>
              <a:buSzPts val="900"/>
              <a:buFont typeface="Calibri"/>
              <a:buNone/>
              <a:defRPr sz="900" b="1"/>
            </a:lvl5pPr>
            <a:lvl6pPr marL="2743200" lvl="5" indent="-228600" algn="l">
              <a:lnSpc>
                <a:spcPct val="90000"/>
              </a:lnSpc>
              <a:spcBef>
                <a:spcPts val="281"/>
              </a:spcBef>
              <a:spcAft>
                <a:spcPts val="0"/>
              </a:spcAft>
              <a:buClr>
                <a:schemeClr val="dk1"/>
              </a:buClr>
              <a:buSzPts val="900"/>
              <a:buNone/>
              <a:defRPr sz="900" b="1"/>
            </a:lvl6pPr>
            <a:lvl7pPr marL="3200400" lvl="6" indent="-228600" algn="l">
              <a:lnSpc>
                <a:spcPct val="90000"/>
              </a:lnSpc>
              <a:spcBef>
                <a:spcPts val="281"/>
              </a:spcBef>
              <a:spcAft>
                <a:spcPts val="0"/>
              </a:spcAft>
              <a:buClr>
                <a:schemeClr val="dk1"/>
              </a:buClr>
              <a:buSzPts val="900"/>
              <a:buNone/>
              <a:defRPr sz="900" b="1"/>
            </a:lvl7pPr>
            <a:lvl8pPr marL="3657600" lvl="7" indent="-228600" algn="l">
              <a:lnSpc>
                <a:spcPct val="90000"/>
              </a:lnSpc>
              <a:spcBef>
                <a:spcPts val="281"/>
              </a:spcBef>
              <a:spcAft>
                <a:spcPts val="0"/>
              </a:spcAft>
              <a:buClr>
                <a:schemeClr val="dk1"/>
              </a:buClr>
              <a:buSzPts val="900"/>
              <a:buNone/>
              <a:defRPr sz="900" b="1"/>
            </a:lvl8pPr>
            <a:lvl9pPr marL="4114800" lvl="8" indent="-228600" algn="l">
              <a:lnSpc>
                <a:spcPct val="90000"/>
              </a:lnSpc>
              <a:spcBef>
                <a:spcPts val="281"/>
              </a:spcBef>
              <a:spcAft>
                <a:spcPts val="0"/>
              </a:spcAft>
              <a:buClr>
                <a:schemeClr val="dk1"/>
              </a:buClr>
              <a:buSzPts val="900"/>
              <a:buNone/>
              <a:defRPr sz="900" b="1"/>
            </a:lvl9pPr>
          </a:lstStyle>
          <a:p>
            <a:endParaRPr/>
          </a:p>
        </p:txBody>
      </p:sp>
      <p:sp>
        <p:nvSpPr>
          <p:cNvPr id="153" name="Google Shape;153;p27"/>
          <p:cNvSpPr txBox="1">
            <a:spLocks noGrp="1"/>
          </p:cNvSpPr>
          <p:nvPr>
            <p:ph type="body" idx="4"/>
          </p:nvPr>
        </p:nvSpPr>
        <p:spPr>
          <a:xfrm>
            <a:off x="3526632" y="3347668"/>
            <a:ext cx="29157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54" name="Google Shape;154;p27"/>
          <p:cNvSpPr/>
          <p:nvPr/>
        </p:nvSpPr>
        <p:spPr>
          <a:xfrm>
            <a:off x="0" y="851504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55" name="Google Shape;155;p27"/>
          <p:cNvSpPr txBox="1">
            <a:spLocks noGrp="1"/>
          </p:cNvSpPr>
          <p:nvPr>
            <p:ph type="body" idx="5"/>
          </p:nvPr>
        </p:nvSpPr>
        <p:spPr>
          <a:xfrm>
            <a:off x="239266" y="1469131"/>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1_Picture with Caption">
  <p:cSld name="1_Picture with Caption">
    <p:spTree>
      <p:nvGrpSpPr>
        <p:cNvPr id="1" name="Shape 156"/>
        <p:cNvGrpSpPr/>
        <p:nvPr/>
      </p:nvGrpSpPr>
      <p:grpSpPr>
        <a:xfrm>
          <a:off x="0" y="0"/>
          <a:ext cx="0" cy="0"/>
          <a:chOff x="0" y="0"/>
          <a:chExt cx="0" cy="0"/>
        </a:xfrm>
      </p:grpSpPr>
      <p:sp>
        <p:nvSpPr>
          <p:cNvPr id="157" name="Google Shape;157;p28"/>
          <p:cNvSpPr txBox="1">
            <a:spLocks noGrp="1"/>
          </p:cNvSpPr>
          <p:nvPr>
            <p:ph type="title"/>
          </p:nvPr>
        </p:nvSpPr>
        <p:spPr>
          <a:xfrm>
            <a:off x="472679" y="609600"/>
            <a:ext cx="2212200" cy="13683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28"/>
          <p:cNvSpPr>
            <a:spLocks noGrp="1"/>
          </p:cNvSpPr>
          <p:nvPr>
            <p:ph type="pic" idx="2"/>
          </p:nvPr>
        </p:nvSpPr>
        <p:spPr>
          <a:xfrm>
            <a:off x="2915841" y="609601"/>
            <a:ext cx="3471900" cy="7205100"/>
          </a:xfrm>
          <a:prstGeom prst="rect">
            <a:avLst/>
          </a:prstGeom>
          <a:noFill/>
          <a:ln>
            <a:noFill/>
          </a:ln>
        </p:spPr>
      </p:sp>
      <p:sp>
        <p:nvSpPr>
          <p:cNvPr id="159" name="Google Shape;159;p28"/>
          <p:cNvSpPr txBox="1">
            <a:spLocks noGrp="1"/>
          </p:cNvSpPr>
          <p:nvPr>
            <p:ph type="body" idx="1"/>
          </p:nvPr>
        </p:nvSpPr>
        <p:spPr>
          <a:xfrm>
            <a:off x="472679" y="2743200"/>
            <a:ext cx="2212200" cy="5082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900"/>
              <a:buFont typeface="Calibri"/>
              <a:buNone/>
              <a:defRPr sz="900"/>
            </a:lvl1pPr>
            <a:lvl2pPr marL="914400" lvl="1" indent="-228600" algn="l">
              <a:lnSpc>
                <a:spcPct val="90000"/>
              </a:lnSpc>
              <a:spcBef>
                <a:spcPts val="281"/>
              </a:spcBef>
              <a:spcAft>
                <a:spcPts val="0"/>
              </a:spcAft>
              <a:buClr>
                <a:schemeClr val="dk1"/>
              </a:buClr>
              <a:buSzPts val="788"/>
              <a:buFont typeface="Calibri"/>
              <a:buNone/>
              <a:defRPr sz="788"/>
            </a:lvl2pPr>
            <a:lvl3pPr marL="1371600" lvl="2" indent="-228600" algn="l">
              <a:lnSpc>
                <a:spcPct val="90000"/>
              </a:lnSpc>
              <a:spcBef>
                <a:spcPts val="281"/>
              </a:spcBef>
              <a:spcAft>
                <a:spcPts val="0"/>
              </a:spcAft>
              <a:buClr>
                <a:schemeClr val="dk1"/>
              </a:buClr>
              <a:buSzPts val="675"/>
              <a:buFont typeface="Calibri"/>
              <a:buNone/>
              <a:defRPr sz="675"/>
            </a:lvl3pPr>
            <a:lvl4pPr marL="1828800" lvl="3" indent="-228600" algn="l">
              <a:lnSpc>
                <a:spcPct val="90000"/>
              </a:lnSpc>
              <a:spcBef>
                <a:spcPts val="281"/>
              </a:spcBef>
              <a:spcAft>
                <a:spcPts val="0"/>
              </a:spcAft>
              <a:buClr>
                <a:schemeClr val="dk1"/>
              </a:buClr>
              <a:buSzPts val="563"/>
              <a:buFont typeface="Calibri"/>
              <a:buNone/>
              <a:defRPr sz="563"/>
            </a:lvl4pPr>
            <a:lvl5pPr marL="2286000" lvl="4" indent="-228600" algn="l">
              <a:lnSpc>
                <a:spcPct val="90000"/>
              </a:lnSpc>
              <a:spcBef>
                <a:spcPts val="281"/>
              </a:spcBef>
              <a:spcAft>
                <a:spcPts val="0"/>
              </a:spcAft>
              <a:buClr>
                <a:schemeClr val="dk1"/>
              </a:buClr>
              <a:buSzPts val="563"/>
              <a:buFont typeface="Calibri"/>
              <a:buNone/>
              <a:defRPr sz="563"/>
            </a:lvl5pPr>
            <a:lvl6pPr marL="2743200" lvl="5" indent="-228600" algn="l">
              <a:lnSpc>
                <a:spcPct val="90000"/>
              </a:lnSpc>
              <a:spcBef>
                <a:spcPts val="281"/>
              </a:spcBef>
              <a:spcAft>
                <a:spcPts val="0"/>
              </a:spcAft>
              <a:buClr>
                <a:schemeClr val="dk1"/>
              </a:buClr>
              <a:buSzPts val="563"/>
              <a:buNone/>
              <a:defRPr sz="563"/>
            </a:lvl6pPr>
            <a:lvl7pPr marL="3200400" lvl="6" indent="-228600" algn="l">
              <a:lnSpc>
                <a:spcPct val="90000"/>
              </a:lnSpc>
              <a:spcBef>
                <a:spcPts val="281"/>
              </a:spcBef>
              <a:spcAft>
                <a:spcPts val="0"/>
              </a:spcAft>
              <a:buClr>
                <a:schemeClr val="dk1"/>
              </a:buClr>
              <a:buSzPts val="563"/>
              <a:buNone/>
              <a:defRPr sz="563"/>
            </a:lvl7pPr>
            <a:lvl8pPr marL="3657600" lvl="7" indent="-228600" algn="l">
              <a:lnSpc>
                <a:spcPct val="90000"/>
              </a:lnSpc>
              <a:spcBef>
                <a:spcPts val="281"/>
              </a:spcBef>
              <a:spcAft>
                <a:spcPts val="0"/>
              </a:spcAft>
              <a:buClr>
                <a:schemeClr val="dk1"/>
              </a:buClr>
              <a:buSzPts val="563"/>
              <a:buNone/>
              <a:defRPr sz="563"/>
            </a:lvl8pPr>
            <a:lvl9pPr marL="4114800" lvl="8" indent="-228600" algn="l">
              <a:lnSpc>
                <a:spcPct val="90000"/>
              </a:lnSpc>
              <a:spcBef>
                <a:spcPts val="281"/>
              </a:spcBef>
              <a:spcAft>
                <a:spcPts val="0"/>
              </a:spcAft>
              <a:buClr>
                <a:schemeClr val="dk1"/>
              </a:buClr>
              <a:buSzPts val="563"/>
              <a:buNone/>
              <a:defRPr sz="563"/>
            </a:lvl9pPr>
          </a:lstStyle>
          <a:p>
            <a:endParaRPr/>
          </a:p>
        </p:txBody>
      </p:sp>
      <p:sp>
        <p:nvSpPr>
          <p:cNvPr id="160" name="Google Shape;160;p28"/>
          <p:cNvSpPr/>
          <p:nvPr/>
        </p:nvSpPr>
        <p:spPr>
          <a:xfrm>
            <a:off x="0" y="851504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61" name="Google Shape;161;p28"/>
          <p:cNvSpPr txBox="1">
            <a:spLocks noGrp="1"/>
          </p:cNvSpPr>
          <p:nvPr>
            <p:ph type="body" idx="3"/>
          </p:nvPr>
        </p:nvSpPr>
        <p:spPr>
          <a:xfrm>
            <a:off x="470298" y="1880318"/>
            <a:ext cx="22122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Picture with Caption_1">
  <p:cSld name="Picture with Caption_1">
    <p:spTree>
      <p:nvGrpSpPr>
        <p:cNvPr id="1" name="Shape 162"/>
        <p:cNvGrpSpPr/>
        <p:nvPr/>
      </p:nvGrpSpPr>
      <p:grpSpPr>
        <a:xfrm>
          <a:off x="0" y="0"/>
          <a:ext cx="0" cy="0"/>
          <a:chOff x="0" y="0"/>
          <a:chExt cx="0" cy="0"/>
        </a:xfrm>
      </p:grpSpPr>
      <p:sp>
        <p:nvSpPr>
          <p:cNvPr id="163" name="Google Shape;163;p29"/>
          <p:cNvSpPr txBox="1">
            <a:spLocks noGrp="1"/>
          </p:cNvSpPr>
          <p:nvPr>
            <p:ph type="title"/>
          </p:nvPr>
        </p:nvSpPr>
        <p:spPr>
          <a:xfrm>
            <a:off x="472679" y="1253285"/>
            <a:ext cx="2212200" cy="1418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1800"/>
              <a:buFont typeface="Calibri"/>
              <a:buNone/>
              <a:defRPr sz="1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4" name="Google Shape;164;p29"/>
          <p:cNvSpPr>
            <a:spLocks noGrp="1"/>
          </p:cNvSpPr>
          <p:nvPr>
            <p:ph type="pic" idx="2"/>
          </p:nvPr>
        </p:nvSpPr>
        <p:spPr>
          <a:xfrm>
            <a:off x="2915841" y="1253287"/>
            <a:ext cx="3471900" cy="7205100"/>
          </a:xfrm>
          <a:prstGeom prst="rect">
            <a:avLst/>
          </a:prstGeom>
          <a:noFill/>
          <a:ln>
            <a:noFill/>
          </a:ln>
        </p:spPr>
      </p:sp>
      <p:sp>
        <p:nvSpPr>
          <p:cNvPr id="165" name="Google Shape;165;p29"/>
          <p:cNvSpPr txBox="1">
            <a:spLocks noGrp="1"/>
          </p:cNvSpPr>
          <p:nvPr>
            <p:ph type="body" idx="1"/>
          </p:nvPr>
        </p:nvSpPr>
        <p:spPr>
          <a:xfrm>
            <a:off x="472679" y="3386885"/>
            <a:ext cx="2212200" cy="50820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chemeClr val="dk1"/>
              </a:buClr>
              <a:buSzPts val="900"/>
              <a:buFont typeface="Calibri"/>
              <a:buNone/>
              <a:defRPr sz="900"/>
            </a:lvl1pPr>
            <a:lvl2pPr marL="914400" lvl="1" indent="-228600" algn="l">
              <a:lnSpc>
                <a:spcPct val="90000"/>
              </a:lnSpc>
              <a:spcBef>
                <a:spcPts val="281"/>
              </a:spcBef>
              <a:spcAft>
                <a:spcPts val="0"/>
              </a:spcAft>
              <a:buClr>
                <a:schemeClr val="dk1"/>
              </a:buClr>
              <a:buSzPts val="788"/>
              <a:buFont typeface="Calibri"/>
              <a:buNone/>
              <a:defRPr sz="788"/>
            </a:lvl2pPr>
            <a:lvl3pPr marL="1371600" lvl="2" indent="-228600" algn="l">
              <a:lnSpc>
                <a:spcPct val="90000"/>
              </a:lnSpc>
              <a:spcBef>
                <a:spcPts val="281"/>
              </a:spcBef>
              <a:spcAft>
                <a:spcPts val="0"/>
              </a:spcAft>
              <a:buClr>
                <a:schemeClr val="dk1"/>
              </a:buClr>
              <a:buSzPts val="675"/>
              <a:buFont typeface="Calibri"/>
              <a:buNone/>
              <a:defRPr sz="675"/>
            </a:lvl3pPr>
            <a:lvl4pPr marL="1828800" lvl="3" indent="-228600" algn="l">
              <a:lnSpc>
                <a:spcPct val="90000"/>
              </a:lnSpc>
              <a:spcBef>
                <a:spcPts val="281"/>
              </a:spcBef>
              <a:spcAft>
                <a:spcPts val="0"/>
              </a:spcAft>
              <a:buClr>
                <a:schemeClr val="dk1"/>
              </a:buClr>
              <a:buSzPts val="563"/>
              <a:buFont typeface="Calibri"/>
              <a:buNone/>
              <a:defRPr sz="563"/>
            </a:lvl4pPr>
            <a:lvl5pPr marL="2286000" lvl="4" indent="-228600" algn="l">
              <a:lnSpc>
                <a:spcPct val="90000"/>
              </a:lnSpc>
              <a:spcBef>
                <a:spcPts val="281"/>
              </a:spcBef>
              <a:spcAft>
                <a:spcPts val="0"/>
              </a:spcAft>
              <a:buClr>
                <a:schemeClr val="dk1"/>
              </a:buClr>
              <a:buSzPts val="563"/>
              <a:buFont typeface="Calibri"/>
              <a:buNone/>
              <a:defRPr sz="563"/>
            </a:lvl5pPr>
            <a:lvl6pPr marL="2743200" lvl="5" indent="-228600" algn="l">
              <a:lnSpc>
                <a:spcPct val="90000"/>
              </a:lnSpc>
              <a:spcBef>
                <a:spcPts val="281"/>
              </a:spcBef>
              <a:spcAft>
                <a:spcPts val="0"/>
              </a:spcAft>
              <a:buClr>
                <a:schemeClr val="dk1"/>
              </a:buClr>
              <a:buSzPts val="563"/>
              <a:buNone/>
              <a:defRPr sz="563"/>
            </a:lvl6pPr>
            <a:lvl7pPr marL="3200400" lvl="6" indent="-228600" algn="l">
              <a:lnSpc>
                <a:spcPct val="90000"/>
              </a:lnSpc>
              <a:spcBef>
                <a:spcPts val="281"/>
              </a:spcBef>
              <a:spcAft>
                <a:spcPts val="0"/>
              </a:spcAft>
              <a:buClr>
                <a:schemeClr val="dk1"/>
              </a:buClr>
              <a:buSzPts val="563"/>
              <a:buNone/>
              <a:defRPr sz="563"/>
            </a:lvl7pPr>
            <a:lvl8pPr marL="3657600" lvl="7" indent="-228600" algn="l">
              <a:lnSpc>
                <a:spcPct val="90000"/>
              </a:lnSpc>
              <a:spcBef>
                <a:spcPts val="281"/>
              </a:spcBef>
              <a:spcAft>
                <a:spcPts val="0"/>
              </a:spcAft>
              <a:buClr>
                <a:schemeClr val="dk1"/>
              </a:buClr>
              <a:buSzPts val="563"/>
              <a:buNone/>
              <a:defRPr sz="563"/>
            </a:lvl8pPr>
            <a:lvl9pPr marL="4114800" lvl="8" indent="-228600" algn="l">
              <a:lnSpc>
                <a:spcPct val="90000"/>
              </a:lnSpc>
              <a:spcBef>
                <a:spcPts val="281"/>
              </a:spcBef>
              <a:spcAft>
                <a:spcPts val="0"/>
              </a:spcAft>
              <a:buClr>
                <a:schemeClr val="dk1"/>
              </a:buClr>
              <a:buSzPts val="563"/>
              <a:buNone/>
              <a:defRPr sz="563"/>
            </a:lvl9pPr>
          </a:lstStyle>
          <a:p>
            <a:endParaRPr/>
          </a:p>
        </p:txBody>
      </p:sp>
      <p:sp>
        <p:nvSpPr>
          <p:cNvPr id="166" name="Google Shape;166;p29"/>
          <p:cNvSpPr/>
          <p:nvPr/>
        </p:nvSpPr>
        <p:spPr>
          <a:xfrm>
            <a:off x="0" y="-1935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167" name="Google Shape;167;p29"/>
          <p:cNvSpPr txBox="1">
            <a:spLocks noGrp="1"/>
          </p:cNvSpPr>
          <p:nvPr>
            <p:ph type="body" idx="3"/>
          </p:nvPr>
        </p:nvSpPr>
        <p:spPr>
          <a:xfrm>
            <a:off x="470298" y="2571415"/>
            <a:ext cx="22122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563"/>
              </a:spcBef>
              <a:spcAft>
                <a:spcPts val="0"/>
              </a:spcAft>
              <a:buClr>
                <a:srgbClr val="7F7F7F"/>
              </a:buClr>
              <a:buSzPts val="1125"/>
              <a:buFont typeface="Calibri"/>
              <a:buNone/>
              <a:defRPr sz="1125" b="0">
                <a:solidFill>
                  <a:srgbClr val="7F7F7F"/>
                </a:solidFill>
                <a:latin typeface="Calibri"/>
                <a:ea typeface="Calibri"/>
                <a:cs typeface="Calibri"/>
                <a:sym typeface="Calibri"/>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168"/>
        <p:cNvGrpSpPr/>
        <p:nvPr/>
      </p:nvGrpSpPr>
      <p:grpSpPr>
        <a:xfrm>
          <a:off x="0" y="0"/>
          <a:ext cx="0" cy="0"/>
          <a:chOff x="0" y="0"/>
          <a:chExt cx="0" cy="0"/>
        </a:xfrm>
      </p:grpSpPr>
      <p:sp>
        <p:nvSpPr>
          <p:cNvPr id="169" name="Google Shape;169;p30"/>
          <p:cNvSpPr/>
          <p:nvPr/>
        </p:nvSpPr>
        <p:spPr>
          <a:xfrm>
            <a:off x="0" y="851504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1_Blank_2">
  <p:cSld name="1_Blank_2">
    <p:spTree>
      <p:nvGrpSpPr>
        <p:cNvPr id="1" name="Shape 170"/>
        <p:cNvGrpSpPr/>
        <p:nvPr/>
      </p:nvGrpSpPr>
      <p:grpSpPr>
        <a:xfrm>
          <a:off x="0" y="0"/>
          <a:ext cx="0" cy="0"/>
          <a:chOff x="0" y="0"/>
          <a:chExt cx="0" cy="0"/>
        </a:xfrm>
      </p:grpSpPr>
      <p:sp>
        <p:nvSpPr>
          <p:cNvPr id="171" name="Google Shape;171;p31"/>
          <p:cNvSpPr/>
          <p:nvPr/>
        </p:nvSpPr>
        <p:spPr>
          <a:xfrm>
            <a:off x="0" y="-19355"/>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26"/>
        <p:cNvGrpSpPr/>
        <p:nvPr/>
      </p:nvGrpSpPr>
      <p:grpSpPr>
        <a:xfrm>
          <a:off x="0" y="0"/>
          <a:ext cx="0" cy="0"/>
          <a:chOff x="0" y="0"/>
          <a:chExt cx="0" cy="0"/>
        </a:xfrm>
      </p:grpSpPr>
      <p:sp>
        <p:nvSpPr>
          <p:cNvPr id="27" name="Google Shape;27;p4"/>
          <p:cNvSpPr/>
          <p:nvPr/>
        </p:nvSpPr>
        <p:spPr>
          <a:xfrm>
            <a:off x="1" y="-29029"/>
            <a:ext cx="6858000" cy="9173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1_Blank_3">
  <p:cSld name="1_Blank_3">
    <p:spTree>
      <p:nvGrpSpPr>
        <p:cNvPr id="1" name="Shape 172"/>
        <p:cNvGrpSpPr/>
        <p:nvPr/>
      </p:nvGrpSpPr>
      <p:grpSpPr>
        <a:xfrm>
          <a:off x="0" y="0"/>
          <a:ext cx="0" cy="0"/>
          <a:chOff x="0" y="0"/>
          <a:chExt cx="0" cy="0"/>
        </a:xfrm>
      </p:grpSpPr>
      <p:sp>
        <p:nvSpPr>
          <p:cNvPr id="173" name="Google Shape;173;p32"/>
          <p:cNvSpPr>
            <a:spLocks noGrp="1"/>
          </p:cNvSpPr>
          <p:nvPr>
            <p:ph type="pic" idx="2"/>
          </p:nvPr>
        </p:nvSpPr>
        <p:spPr>
          <a:xfrm>
            <a:off x="-1408079" y="304800"/>
            <a:ext cx="4800600" cy="8534400"/>
          </a:xfrm>
          <a:prstGeom prst="ellipse">
            <a:avLst/>
          </a:prstGeom>
          <a:noFill/>
          <a:ln>
            <a:noFill/>
          </a:ln>
        </p:spPr>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174"/>
        <p:cNvGrpSpPr/>
        <p:nvPr/>
      </p:nvGrpSpPr>
      <p:grpSpPr>
        <a:xfrm>
          <a:off x="0" y="0"/>
          <a:ext cx="0" cy="0"/>
          <a:chOff x="0" y="0"/>
          <a:chExt cx="0" cy="0"/>
        </a:xfrm>
      </p:grpSpPr>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175"/>
        <p:cNvGrpSpPr/>
        <p:nvPr/>
      </p:nvGrpSpPr>
      <p:grpSpPr>
        <a:xfrm>
          <a:off x="0" y="0"/>
          <a:ext cx="0" cy="0"/>
          <a:chOff x="0" y="0"/>
          <a:chExt cx="0" cy="0"/>
        </a:xfrm>
      </p:grpSpPr>
      <p:sp>
        <p:nvSpPr>
          <p:cNvPr id="176" name="Google Shape;176;p34"/>
          <p:cNvSpPr/>
          <p:nvPr/>
        </p:nvSpPr>
        <p:spPr>
          <a:xfrm>
            <a:off x="1" y="-29029"/>
            <a:ext cx="6858000" cy="9173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_Title and Content" type="obj">
  <p:cSld name="OBJECT">
    <p:spTree>
      <p:nvGrpSpPr>
        <p:cNvPr id="1" name="Shape 177"/>
        <p:cNvGrpSpPr/>
        <p:nvPr/>
      </p:nvGrpSpPr>
      <p:grpSpPr>
        <a:xfrm>
          <a:off x="0" y="0"/>
          <a:ext cx="0" cy="0"/>
          <a:chOff x="0" y="0"/>
          <a:chExt cx="0" cy="0"/>
        </a:xfrm>
      </p:grpSpPr>
      <p:sp>
        <p:nvSpPr>
          <p:cNvPr id="178" name="Google Shape;178;p35"/>
          <p:cNvSpPr txBox="1">
            <a:spLocks noGrp="1"/>
          </p:cNvSpPr>
          <p:nvPr>
            <p:ph type="title"/>
          </p:nvPr>
        </p:nvSpPr>
        <p:spPr>
          <a:xfrm>
            <a:off x="471488" y="674452"/>
            <a:ext cx="5915100" cy="119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644"/>
              <a:buFont typeface="Montserrat SemiBold"/>
              <a:buNone/>
              <a:defRPr>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9" name="Google Shape;179;p35"/>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563"/>
              </a:spcBef>
              <a:spcAft>
                <a:spcPts val="0"/>
              </a:spcAft>
              <a:buClr>
                <a:schemeClr val="dk1"/>
              </a:buClr>
              <a:buSzPts val="1800"/>
              <a:buChar char="•"/>
              <a:defRPr/>
            </a:lvl1pPr>
            <a:lvl2pPr marL="914400" lvl="1" indent="-342900" algn="l">
              <a:lnSpc>
                <a:spcPct val="90000"/>
              </a:lnSpc>
              <a:spcBef>
                <a:spcPts val="281"/>
              </a:spcBef>
              <a:spcAft>
                <a:spcPts val="0"/>
              </a:spcAft>
              <a:buClr>
                <a:schemeClr val="dk1"/>
              </a:buClr>
              <a:buSzPts val="1800"/>
              <a:buChar char="•"/>
              <a:defRPr/>
            </a:lvl2pPr>
            <a:lvl3pPr marL="1371600" lvl="2" indent="-342900" algn="l">
              <a:lnSpc>
                <a:spcPct val="90000"/>
              </a:lnSpc>
              <a:spcBef>
                <a:spcPts val="281"/>
              </a:spcBef>
              <a:spcAft>
                <a:spcPts val="0"/>
              </a:spcAft>
              <a:buClr>
                <a:schemeClr val="dk1"/>
              </a:buClr>
              <a:buSzPts val="1800"/>
              <a:buChar char="•"/>
              <a:defRPr/>
            </a:lvl3pPr>
            <a:lvl4pPr marL="1828800" lvl="3" indent="-342900" algn="l">
              <a:lnSpc>
                <a:spcPct val="90000"/>
              </a:lnSpc>
              <a:spcBef>
                <a:spcPts val="281"/>
              </a:spcBef>
              <a:spcAft>
                <a:spcPts val="0"/>
              </a:spcAft>
              <a:buClr>
                <a:schemeClr val="dk1"/>
              </a:buClr>
              <a:buSzPts val="1800"/>
              <a:buChar char="•"/>
              <a:defRPr/>
            </a:lvl4pPr>
            <a:lvl5pPr marL="2286000" lvl="4" indent="-342900" algn="l">
              <a:lnSpc>
                <a:spcPct val="90000"/>
              </a:lnSpc>
              <a:spcBef>
                <a:spcPts val="281"/>
              </a:spcBef>
              <a:spcAft>
                <a:spcPts val="0"/>
              </a:spcAft>
              <a:buClr>
                <a:schemeClr val="dk1"/>
              </a:buClr>
              <a:buSzPts val="1800"/>
              <a:buChar char="•"/>
              <a:defRPr/>
            </a:lvl5pPr>
            <a:lvl6pPr marL="2743200" lvl="5" indent="-342900" algn="l">
              <a:lnSpc>
                <a:spcPct val="90000"/>
              </a:lnSpc>
              <a:spcBef>
                <a:spcPts val="281"/>
              </a:spcBef>
              <a:spcAft>
                <a:spcPts val="0"/>
              </a:spcAft>
              <a:buClr>
                <a:schemeClr val="dk1"/>
              </a:buClr>
              <a:buSzPts val="1800"/>
              <a:buChar char="•"/>
              <a:defRPr/>
            </a:lvl6pPr>
            <a:lvl7pPr marL="3200400" lvl="6" indent="-342900" algn="l">
              <a:lnSpc>
                <a:spcPct val="90000"/>
              </a:lnSpc>
              <a:spcBef>
                <a:spcPts val="281"/>
              </a:spcBef>
              <a:spcAft>
                <a:spcPts val="0"/>
              </a:spcAft>
              <a:buClr>
                <a:schemeClr val="dk1"/>
              </a:buClr>
              <a:buSzPts val="1800"/>
              <a:buChar char="•"/>
              <a:defRPr/>
            </a:lvl7pPr>
            <a:lvl8pPr marL="3657600" lvl="7" indent="-342900" algn="l">
              <a:lnSpc>
                <a:spcPct val="90000"/>
              </a:lnSpc>
              <a:spcBef>
                <a:spcPts val="281"/>
              </a:spcBef>
              <a:spcAft>
                <a:spcPts val="0"/>
              </a:spcAft>
              <a:buClr>
                <a:schemeClr val="dk1"/>
              </a:buClr>
              <a:buSzPts val="1800"/>
              <a:buChar char="•"/>
              <a:defRPr/>
            </a:lvl8pPr>
            <a:lvl9pPr marL="4114800" lvl="8" indent="-342900" algn="l">
              <a:lnSpc>
                <a:spcPct val="90000"/>
              </a:lnSpc>
              <a:spcBef>
                <a:spcPts val="281"/>
              </a:spcBef>
              <a:spcAft>
                <a:spcPts val="0"/>
              </a:spcAft>
              <a:buClr>
                <a:schemeClr val="dk1"/>
              </a:buClr>
              <a:buSzPts val="1800"/>
              <a:buChar char="•"/>
              <a:defRPr/>
            </a:lvl9pPr>
          </a:lstStyle>
          <a:p>
            <a:endParaRPr/>
          </a:p>
        </p:txBody>
      </p:sp>
      <p:sp>
        <p:nvSpPr>
          <p:cNvPr id="180" name="Google Shape;180;p35"/>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1" name="Google Shape;181;p35"/>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2" name="Google Shape;182;p35"/>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83" name="Google Shape;183;p35"/>
          <p:cNvPicPr preferRelativeResize="0"/>
          <p:nvPr/>
        </p:nvPicPr>
        <p:blipFill rotWithShape="1">
          <a:blip r:embed="rId2">
            <a:alphaModFix/>
          </a:blip>
          <a:srcRect/>
          <a:stretch/>
        </p:blipFill>
        <p:spPr>
          <a:xfrm>
            <a:off x="5336158" y="7872405"/>
            <a:ext cx="1392786" cy="108692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1_Title Only" type="titleOnly">
  <p:cSld name="TITLE_ONLY">
    <p:spTree>
      <p:nvGrpSpPr>
        <p:cNvPr id="1" name="Shape 184"/>
        <p:cNvGrpSpPr/>
        <p:nvPr/>
      </p:nvGrpSpPr>
      <p:grpSpPr>
        <a:xfrm>
          <a:off x="0" y="0"/>
          <a:ext cx="0" cy="0"/>
          <a:chOff x="0" y="0"/>
          <a:chExt cx="0" cy="0"/>
        </a:xfrm>
      </p:grpSpPr>
      <p:sp>
        <p:nvSpPr>
          <p:cNvPr id="185" name="Google Shape;185;p36"/>
          <p:cNvSpPr txBox="1">
            <a:spLocks noGrp="1"/>
          </p:cNvSpPr>
          <p:nvPr>
            <p:ph type="title"/>
          </p:nvPr>
        </p:nvSpPr>
        <p:spPr>
          <a:xfrm>
            <a:off x="471488" y="674452"/>
            <a:ext cx="5915100" cy="1199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0BFD6"/>
              </a:buClr>
              <a:buSzPts val="2644"/>
              <a:buFont typeface="Montserrat SemiBold"/>
              <a:buNone/>
              <a:defRPr>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6" name="Google Shape;186;p36"/>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7" name="Google Shape;187;p36"/>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88" name="Google Shape;188;p36"/>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pic>
        <p:nvPicPr>
          <p:cNvPr id="189" name="Google Shape;189;p36"/>
          <p:cNvPicPr preferRelativeResize="0"/>
          <p:nvPr/>
        </p:nvPicPr>
        <p:blipFill rotWithShape="1">
          <a:blip r:embed="rId2">
            <a:alphaModFix/>
          </a:blip>
          <a:srcRect/>
          <a:stretch/>
        </p:blipFill>
        <p:spPr>
          <a:xfrm>
            <a:off x="5336158" y="7872405"/>
            <a:ext cx="1392786" cy="1086923"/>
          </a:xfrm>
          <a:prstGeom prst="rect">
            <a:avLst/>
          </a:prstGeom>
          <a:noFill/>
          <a:ln>
            <a:noFill/>
          </a:ln>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1_Title Slide" type="title">
  <p:cSld name="TITLE">
    <p:spTree>
      <p:nvGrpSpPr>
        <p:cNvPr id="1" name="Shape 193"/>
        <p:cNvGrpSpPr/>
        <p:nvPr/>
      </p:nvGrpSpPr>
      <p:grpSpPr>
        <a:xfrm>
          <a:off x="0" y="0"/>
          <a:ext cx="0" cy="0"/>
          <a:chOff x="0" y="0"/>
          <a:chExt cx="0" cy="0"/>
        </a:xfrm>
      </p:grpSpPr>
      <p:sp>
        <p:nvSpPr>
          <p:cNvPr id="194" name="Google Shape;194;p38"/>
          <p:cNvSpPr txBox="1">
            <a:spLocks noGrp="1"/>
          </p:cNvSpPr>
          <p:nvPr>
            <p:ph type="ctrTitle"/>
          </p:nvPr>
        </p:nvSpPr>
        <p:spPr>
          <a:xfrm>
            <a:off x="857250" y="1496484"/>
            <a:ext cx="5143500" cy="3183600"/>
          </a:xfrm>
          <a:prstGeom prst="rect">
            <a:avLst/>
          </a:prstGeom>
          <a:noFill/>
          <a:ln>
            <a:noFill/>
          </a:ln>
        </p:spPr>
        <p:txBody>
          <a:bodyPr spcFirstLastPara="1" wrap="square" lIns="91425" tIns="45700" rIns="91425" bIns="45700" anchor="b" anchorCtr="0">
            <a:normAutofit/>
          </a:bodyPr>
          <a:lstStyle>
            <a:lvl1pPr lvl="0" algn="ctr" rtl="0">
              <a:lnSpc>
                <a:spcPct val="90000"/>
              </a:lnSpc>
              <a:spcBef>
                <a:spcPts val="0"/>
              </a:spcBef>
              <a:spcAft>
                <a:spcPts val="0"/>
              </a:spcAft>
              <a:buClr>
                <a:srgbClr val="20BFD6"/>
              </a:buClr>
              <a:buSzPts val="4500"/>
              <a:buFont typeface="Calibri"/>
              <a:buNone/>
              <a:defRPr sz="45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195" name="Google Shape;195;p38"/>
          <p:cNvSpPr txBox="1">
            <a:spLocks noGrp="1"/>
          </p:cNvSpPr>
          <p:nvPr>
            <p:ph type="subTitle" idx="1"/>
          </p:nvPr>
        </p:nvSpPr>
        <p:spPr>
          <a:xfrm>
            <a:off x="857250" y="4802717"/>
            <a:ext cx="5143500" cy="2207700"/>
          </a:xfrm>
          <a:prstGeom prst="rect">
            <a:avLst/>
          </a:prstGeom>
          <a:noFill/>
          <a:ln>
            <a:noFill/>
          </a:ln>
        </p:spPr>
        <p:txBody>
          <a:bodyPr spcFirstLastPara="1" wrap="square" lIns="91425" tIns="45700" rIns="91425" bIns="45700" anchor="t" anchorCtr="0">
            <a:normAutofit/>
          </a:bodyPr>
          <a:lstStyle>
            <a:lvl1pPr lvl="0" algn="ctr" rtl="0">
              <a:lnSpc>
                <a:spcPct val="90000"/>
              </a:lnSpc>
              <a:spcBef>
                <a:spcPts val="750"/>
              </a:spcBef>
              <a:spcAft>
                <a:spcPts val="0"/>
              </a:spcAft>
              <a:buClr>
                <a:schemeClr val="dk1"/>
              </a:buClr>
              <a:buSzPts val="1800"/>
              <a:buFont typeface="Calibri"/>
              <a:buNone/>
              <a:defRPr sz="1800"/>
            </a:lvl1pPr>
            <a:lvl2pPr lvl="1" algn="ctr" rtl="0">
              <a:lnSpc>
                <a:spcPct val="90000"/>
              </a:lnSpc>
              <a:spcBef>
                <a:spcPts val="375"/>
              </a:spcBef>
              <a:spcAft>
                <a:spcPts val="0"/>
              </a:spcAft>
              <a:buClr>
                <a:schemeClr val="dk1"/>
              </a:buClr>
              <a:buSzPts val="1500"/>
              <a:buFont typeface="Calibri"/>
              <a:buNone/>
              <a:defRPr sz="1500"/>
            </a:lvl2pPr>
            <a:lvl3pPr lvl="2" algn="ctr" rtl="0">
              <a:lnSpc>
                <a:spcPct val="90000"/>
              </a:lnSpc>
              <a:spcBef>
                <a:spcPts val="375"/>
              </a:spcBef>
              <a:spcAft>
                <a:spcPts val="0"/>
              </a:spcAft>
              <a:buClr>
                <a:schemeClr val="dk1"/>
              </a:buClr>
              <a:buSzPts val="1350"/>
              <a:buFont typeface="Calibri"/>
              <a:buNone/>
              <a:defRPr sz="1350"/>
            </a:lvl3pPr>
            <a:lvl4pPr lvl="3" algn="ctr" rtl="0">
              <a:lnSpc>
                <a:spcPct val="90000"/>
              </a:lnSpc>
              <a:spcBef>
                <a:spcPts val="375"/>
              </a:spcBef>
              <a:spcAft>
                <a:spcPts val="0"/>
              </a:spcAft>
              <a:buClr>
                <a:schemeClr val="dk1"/>
              </a:buClr>
              <a:buSzPts val="1200"/>
              <a:buFont typeface="Calibri"/>
              <a:buNone/>
              <a:defRPr sz="1200"/>
            </a:lvl4pPr>
            <a:lvl5pPr lvl="4" algn="ctr" rtl="0">
              <a:lnSpc>
                <a:spcPct val="90000"/>
              </a:lnSpc>
              <a:spcBef>
                <a:spcPts val="375"/>
              </a:spcBef>
              <a:spcAft>
                <a:spcPts val="0"/>
              </a:spcAft>
              <a:buClr>
                <a:schemeClr val="dk1"/>
              </a:buClr>
              <a:buSzPts val="1200"/>
              <a:buFont typeface="Calibri"/>
              <a:buNone/>
              <a:defRPr sz="1200"/>
            </a:lvl5pPr>
            <a:lvl6pPr lvl="5" algn="ctr" rtl="0">
              <a:lnSpc>
                <a:spcPct val="90000"/>
              </a:lnSpc>
              <a:spcBef>
                <a:spcPts val="375"/>
              </a:spcBef>
              <a:spcAft>
                <a:spcPts val="0"/>
              </a:spcAft>
              <a:buClr>
                <a:schemeClr val="dk1"/>
              </a:buClr>
              <a:buSzPts val="1200"/>
              <a:buNone/>
              <a:defRPr sz="1200"/>
            </a:lvl6pPr>
            <a:lvl7pPr lvl="6" algn="ctr" rtl="0">
              <a:lnSpc>
                <a:spcPct val="90000"/>
              </a:lnSpc>
              <a:spcBef>
                <a:spcPts val="375"/>
              </a:spcBef>
              <a:spcAft>
                <a:spcPts val="0"/>
              </a:spcAft>
              <a:buClr>
                <a:schemeClr val="dk1"/>
              </a:buClr>
              <a:buSzPts val="1200"/>
              <a:buNone/>
              <a:defRPr sz="1200"/>
            </a:lvl7pPr>
            <a:lvl8pPr lvl="7" algn="ctr" rtl="0">
              <a:lnSpc>
                <a:spcPct val="90000"/>
              </a:lnSpc>
              <a:spcBef>
                <a:spcPts val="375"/>
              </a:spcBef>
              <a:spcAft>
                <a:spcPts val="0"/>
              </a:spcAft>
              <a:buClr>
                <a:schemeClr val="dk1"/>
              </a:buClr>
              <a:buSzPts val="1200"/>
              <a:buNone/>
              <a:defRPr sz="1200"/>
            </a:lvl8pPr>
            <a:lvl9pPr lvl="8" algn="ctr" rtl="0">
              <a:lnSpc>
                <a:spcPct val="90000"/>
              </a:lnSpc>
              <a:spcBef>
                <a:spcPts val="375"/>
              </a:spcBef>
              <a:spcAft>
                <a:spcPts val="0"/>
              </a:spcAft>
              <a:buClr>
                <a:schemeClr val="dk1"/>
              </a:buClr>
              <a:buSzPts val="1200"/>
              <a:buNone/>
              <a:defRPr sz="1200"/>
            </a:lvl9pPr>
          </a:lstStyle>
          <a:p>
            <a:endParaRPr/>
          </a:p>
        </p:txBody>
      </p:sp>
      <p:sp>
        <p:nvSpPr>
          <p:cNvPr id="196" name="Google Shape;196;p38"/>
          <p:cNvSpPr txBox="1">
            <a:spLocks noGrp="1"/>
          </p:cNvSpPr>
          <p:nvPr>
            <p:ph type="dt" idx="10"/>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7" name="Google Shape;197;p38"/>
          <p:cNvSpPr txBox="1">
            <a:spLocks noGrp="1"/>
          </p:cNvSpPr>
          <p:nvPr>
            <p:ph type="ftr" idx="11"/>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98" name="Google Shape;198;p38"/>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b="0" i="0" u="none" strike="noStrike" cap="none">
                <a:solidFill>
                  <a:schemeClr val="dk1"/>
                </a:solidFill>
                <a:latin typeface="Calibri"/>
                <a:ea typeface="Calibri"/>
                <a:cs typeface="Calibri"/>
                <a:sym typeface="Calibri"/>
              </a:defRPr>
            </a:lvl1pPr>
            <a:lvl2pPr marL="0" marR="0" lvl="1" indent="0" algn="l" rtl="0">
              <a:spcBef>
                <a:spcPts val="0"/>
              </a:spcBef>
              <a:buNone/>
              <a:defRPr sz="1800" b="0" i="0" u="none" strike="noStrike" cap="none">
                <a:solidFill>
                  <a:schemeClr val="dk1"/>
                </a:solidFill>
                <a:latin typeface="Calibri"/>
                <a:ea typeface="Calibri"/>
                <a:cs typeface="Calibri"/>
                <a:sym typeface="Calibri"/>
              </a:defRPr>
            </a:lvl2pPr>
            <a:lvl3pPr marL="0" marR="0" lvl="2" indent="0" algn="l" rtl="0">
              <a:spcBef>
                <a:spcPts val="0"/>
              </a:spcBef>
              <a:buNone/>
              <a:defRPr sz="1800" b="0" i="0" u="none" strike="noStrike" cap="none">
                <a:solidFill>
                  <a:schemeClr val="dk1"/>
                </a:solidFill>
                <a:latin typeface="Calibri"/>
                <a:ea typeface="Calibri"/>
                <a:cs typeface="Calibri"/>
                <a:sym typeface="Calibri"/>
              </a:defRPr>
            </a:lvl3pPr>
            <a:lvl4pPr marL="0" marR="0" lvl="3" indent="0" algn="l" rtl="0">
              <a:spcBef>
                <a:spcPts val="0"/>
              </a:spcBef>
              <a:buNone/>
              <a:defRPr sz="1800" b="0" i="0" u="none" strike="noStrike" cap="none">
                <a:solidFill>
                  <a:schemeClr val="dk1"/>
                </a:solidFill>
                <a:latin typeface="Calibri"/>
                <a:ea typeface="Calibri"/>
                <a:cs typeface="Calibri"/>
                <a:sym typeface="Calibri"/>
              </a:defRPr>
            </a:lvl4pPr>
            <a:lvl5pPr marL="0" marR="0" lvl="4" indent="0" algn="l" rtl="0">
              <a:spcBef>
                <a:spcPts val="0"/>
              </a:spcBef>
              <a:buNone/>
              <a:defRPr sz="1800" b="0" i="0" u="none" strike="noStrike" cap="none">
                <a:solidFill>
                  <a:schemeClr val="dk1"/>
                </a:solidFill>
                <a:latin typeface="Calibri"/>
                <a:ea typeface="Calibri"/>
                <a:cs typeface="Calibri"/>
                <a:sym typeface="Calibri"/>
              </a:defRPr>
            </a:lvl5pPr>
            <a:lvl6pPr marL="0" marR="0" lvl="5" indent="0" algn="l" rtl="0">
              <a:spcBef>
                <a:spcPts val="0"/>
              </a:spcBef>
              <a:buNone/>
              <a:defRPr sz="1800" b="0" i="0" u="none" strike="noStrike" cap="none">
                <a:solidFill>
                  <a:schemeClr val="dk1"/>
                </a:solidFill>
                <a:latin typeface="Calibri"/>
                <a:ea typeface="Calibri"/>
                <a:cs typeface="Calibri"/>
                <a:sym typeface="Calibri"/>
              </a:defRPr>
            </a:lvl6pPr>
            <a:lvl7pPr marL="0" marR="0" lvl="6" indent="0" algn="l" rtl="0">
              <a:spcBef>
                <a:spcPts val="0"/>
              </a:spcBef>
              <a:buNone/>
              <a:defRPr sz="1800" b="0" i="0" u="none" strike="noStrike" cap="none">
                <a:solidFill>
                  <a:schemeClr val="dk1"/>
                </a:solidFill>
                <a:latin typeface="Calibri"/>
                <a:ea typeface="Calibri"/>
                <a:cs typeface="Calibri"/>
                <a:sym typeface="Calibri"/>
              </a:defRPr>
            </a:lvl7pPr>
            <a:lvl8pPr marL="0" marR="0" lvl="7" indent="0" algn="l" rtl="0">
              <a:spcBef>
                <a:spcPts val="0"/>
              </a:spcBef>
              <a:buNone/>
              <a:defRPr sz="1800" b="0" i="0" u="none" strike="noStrike" cap="none">
                <a:solidFill>
                  <a:schemeClr val="dk1"/>
                </a:solidFill>
                <a:latin typeface="Calibri"/>
                <a:ea typeface="Calibri"/>
                <a:cs typeface="Calibri"/>
                <a:sym typeface="Calibri"/>
              </a:defRPr>
            </a:lvl8pPr>
            <a:lvl9pPr marL="0" marR="0" lvl="8" indent="0" algn="l" rtl="0">
              <a:spcBef>
                <a:spcPts val="0"/>
              </a:spcBef>
              <a:buNone/>
              <a:defRPr sz="1800" b="0" i="0" u="none" strike="noStrike" cap="none">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199"/>
        <p:cNvGrpSpPr/>
        <p:nvPr/>
      </p:nvGrpSpPr>
      <p:grpSpPr>
        <a:xfrm>
          <a:off x="0" y="0"/>
          <a:ext cx="0" cy="0"/>
          <a:chOff x="0" y="0"/>
          <a:chExt cx="0" cy="0"/>
        </a:xfrm>
      </p:grpSpPr>
      <p:sp>
        <p:nvSpPr>
          <p:cNvPr id="200" name="Google Shape;200;p39"/>
          <p:cNvSpPr/>
          <p:nvPr/>
        </p:nvSpPr>
        <p:spPr>
          <a:xfrm>
            <a:off x="0" y="-1935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Quote Slide" type="secHead">
  <p:cSld name="SECTION_HEADER">
    <p:spTree>
      <p:nvGrpSpPr>
        <p:cNvPr id="1" name="Shape 201"/>
        <p:cNvGrpSpPr/>
        <p:nvPr/>
      </p:nvGrpSpPr>
      <p:grpSpPr>
        <a:xfrm>
          <a:off x="0" y="0"/>
          <a:ext cx="0" cy="0"/>
          <a:chOff x="0" y="0"/>
          <a:chExt cx="0" cy="0"/>
        </a:xfrm>
      </p:grpSpPr>
      <p:sp>
        <p:nvSpPr>
          <p:cNvPr id="202" name="Google Shape;202;p40"/>
          <p:cNvSpPr/>
          <p:nvPr/>
        </p:nvSpPr>
        <p:spPr>
          <a:xfrm>
            <a:off x="1" y="-29029"/>
            <a:ext cx="6858000" cy="9173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03" name="Google Shape;203;p40"/>
          <p:cNvSpPr txBox="1">
            <a:spLocks noGrp="1"/>
          </p:cNvSpPr>
          <p:nvPr>
            <p:ph type="title"/>
          </p:nvPr>
        </p:nvSpPr>
        <p:spPr>
          <a:xfrm>
            <a:off x="1294928" y="1188912"/>
            <a:ext cx="4263900" cy="4894500"/>
          </a:xfrm>
          <a:prstGeom prst="rect">
            <a:avLst/>
          </a:prstGeom>
          <a:noFill/>
          <a:ln>
            <a:noFill/>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450"/>
              <a:buFont typeface="Calibri"/>
              <a:buNone/>
              <a:defRPr sz="345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04" name="Google Shape;204;p40"/>
          <p:cNvSpPr txBox="1">
            <a:spLocks noGrp="1"/>
          </p:cNvSpPr>
          <p:nvPr>
            <p:ph type="body" idx="1"/>
          </p:nvPr>
        </p:nvSpPr>
        <p:spPr>
          <a:xfrm>
            <a:off x="1294928" y="6119287"/>
            <a:ext cx="4263900" cy="2000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750"/>
              </a:spcBef>
              <a:spcAft>
                <a:spcPts val="0"/>
              </a:spcAft>
              <a:buClr>
                <a:schemeClr val="lt1"/>
              </a:buClr>
              <a:buSzPts val="1800"/>
              <a:buFont typeface="Calibri"/>
              <a:buNone/>
              <a:defRPr sz="1800">
                <a:solidFill>
                  <a:schemeClr val="lt1"/>
                </a:solidFill>
              </a:defRPr>
            </a:lvl1pPr>
            <a:lvl2pPr marL="914400" lvl="1" indent="-228600" algn="l" rtl="0">
              <a:lnSpc>
                <a:spcPct val="90000"/>
              </a:lnSpc>
              <a:spcBef>
                <a:spcPts val="375"/>
              </a:spcBef>
              <a:spcAft>
                <a:spcPts val="0"/>
              </a:spcAft>
              <a:buClr>
                <a:srgbClr val="8D8D8D"/>
              </a:buClr>
              <a:buSzPts val="1500"/>
              <a:buFont typeface="Calibri"/>
              <a:buNone/>
              <a:defRPr sz="1500">
                <a:solidFill>
                  <a:srgbClr val="8D8D8D"/>
                </a:solidFill>
              </a:defRPr>
            </a:lvl2pPr>
            <a:lvl3pPr marL="1371600" lvl="2" indent="-228600" algn="l" rtl="0">
              <a:lnSpc>
                <a:spcPct val="90000"/>
              </a:lnSpc>
              <a:spcBef>
                <a:spcPts val="375"/>
              </a:spcBef>
              <a:spcAft>
                <a:spcPts val="0"/>
              </a:spcAft>
              <a:buClr>
                <a:srgbClr val="8D8D8D"/>
              </a:buClr>
              <a:buSzPts val="1350"/>
              <a:buFont typeface="Calibri"/>
              <a:buNone/>
              <a:defRPr sz="1350">
                <a:solidFill>
                  <a:srgbClr val="8D8D8D"/>
                </a:solidFill>
              </a:defRPr>
            </a:lvl3pPr>
            <a:lvl4pPr marL="1828800" lvl="3" indent="-228600" algn="l" rtl="0">
              <a:lnSpc>
                <a:spcPct val="90000"/>
              </a:lnSpc>
              <a:spcBef>
                <a:spcPts val="375"/>
              </a:spcBef>
              <a:spcAft>
                <a:spcPts val="0"/>
              </a:spcAft>
              <a:buClr>
                <a:srgbClr val="8D8D8D"/>
              </a:buClr>
              <a:buSzPts val="1200"/>
              <a:buFont typeface="Calibri"/>
              <a:buNone/>
              <a:defRPr sz="1200">
                <a:solidFill>
                  <a:srgbClr val="8D8D8D"/>
                </a:solidFill>
              </a:defRPr>
            </a:lvl4pPr>
            <a:lvl5pPr marL="2286000" lvl="4" indent="-228600" algn="l" rtl="0">
              <a:lnSpc>
                <a:spcPct val="90000"/>
              </a:lnSpc>
              <a:spcBef>
                <a:spcPts val="375"/>
              </a:spcBef>
              <a:spcAft>
                <a:spcPts val="0"/>
              </a:spcAft>
              <a:buClr>
                <a:srgbClr val="8D8D8D"/>
              </a:buClr>
              <a:buSzPts val="1200"/>
              <a:buFont typeface="Calibri"/>
              <a:buNone/>
              <a:defRPr sz="1200">
                <a:solidFill>
                  <a:srgbClr val="8D8D8D"/>
                </a:solidFill>
              </a:defRPr>
            </a:lvl5pPr>
            <a:lvl6pPr marL="2743200" lvl="5" indent="-228600" algn="l" rtl="0">
              <a:lnSpc>
                <a:spcPct val="90000"/>
              </a:lnSpc>
              <a:spcBef>
                <a:spcPts val="375"/>
              </a:spcBef>
              <a:spcAft>
                <a:spcPts val="0"/>
              </a:spcAft>
              <a:buClr>
                <a:srgbClr val="8D8D8D"/>
              </a:buClr>
              <a:buSzPts val="1200"/>
              <a:buNone/>
              <a:defRPr sz="1200">
                <a:solidFill>
                  <a:srgbClr val="8D8D8D"/>
                </a:solidFill>
              </a:defRPr>
            </a:lvl6pPr>
            <a:lvl7pPr marL="3200400" lvl="6" indent="-228600" algn="l" rtl="0">
              <a:lnSpc>
                <a:spcPct val="90000"/>
              </a:lnSpc>
              <a:spcBef>
                <a:spcPts val="375"/>
              </a:spcBef>
              <a:spcAft>
                <a:spcPts val="0"/>
              </a:spcAft>
              <a:buClr>
                <a:srgbClr val="8D8D8D"/>
              </a:buClr>
              <a:buSzPts val="1200"/>
              <a:buNone/>
              <a:defRPr sz="1200">
                <a:solidFill>
                  <a:srgbClr val="8D8D8D"/>
                </a:solidFill>
              </a:defRPr>
            </a:lvl7pPr>
            <a:lvl8pPr marL="3657600" lvl="7" indent="-228600" algn="l" rtl="0">
              <a:lnSpc>
                <a:spcPct val="90000"/>
              </a:lnSpc>
              <a:spcBef>
                <a:spcPts val="375"/>
              </a:spcBef>
              <a:spcAft>
                <a:spcPts val="0"/>
              </a:spcAft>
              <a:buClr>
                <a:srgbClr val="8D8D8D"/>
              </a:buClr>
              <a:buSzPts val="1200"/>
              <a:buNone/>
              <a:defRPr sz="1200">
                <a:solidFill>
                  <a:srgbClr val="8D8D8D"/>
                </a:solidFill>
              </a:defRPr>
            </a:lvl8pPr>
            <a:lvl9pPr marL="4114800" lvl="8" indent="-228600" algn="l" rtl="0">
              <a:lnSpc>
                <a:spcPct val="90000"/>
              </a:lnSpc>
              <a:spcBef>
                <a:spcPts val="375"/>
              </a:spcBef>
              <a:spcAft>
                <a:spcPts val="0"/>
              </a:spcAft>
              <a:buClr>
                <a:srgbClr val="8D8D8D"/>
              </a:buClr>
              <a:buSzPts val="1200"/>
              <a:buNone/>
              <a:defRPr sz="1200">
                <a:solidFill>
                  <a:srgbClr val="8D8D8D"/>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205"/>
        <p:cNvGrpSpPr/>
        <p:nvPr/>
      </p:nvGrpSpPr>
      <p:grpSpPr>
        <a:xfrm>
          <a:off x="0" y="0"/>
          <a:ext cx="0" cy="0"/>
          <a:chOff x="0" y="0"/>
          <a:chExt cx="0" cy="0"/>
        </a:xfrm>
      </p:grpSpPr>
      <p:sp>
        <p:nvSpPr>
          <p:cNvPr id="206" name="Google Shape;206;p41"/>
          <p:cNvSpPr/>
          <p:nvPr/>
        </p:nvSpPr>
        <p:spPr>
          <a:xfrm>
            <a:off x="0" y="0"/>
            <a:ext cx="6858000" cy="45720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07" name="Google Shape;207;p41"/>
          <p:cNvSpPr txBox="1">
            <a:spLocks noGrp="1"/>
          </p:cNvSpPr>
          <p:nvPr>
            <p:ph type="ctrTitle"/>
          </p:nvPr>
        </p:nvSpPr>
        <p:spPr>
          <a:xfrm>
            <a:off x="346549" y="4980564"/>
            <a:ext cx="5842800" cy="946800"/>
          </a:xfrm>
          <a:prstGeom prst="rect">
            <a:avLst/>
          </a:prstGeom>
          <a:noFill/>
          <a:ln>
            <a:noFill/>
          </a:ln>
        </p:spPr>
        <p:txBody>
          <a:bodyPr spcFirstLastPara="1" wrap="square" lIns="91425" tIns="45700" rIns="91425" bIns="45700" anchor="t" anchorCtr="0">
            <a:normAutofit/>
          </a:bodyPr>
          <a:lstStyle>
            <a:lvl1pPr lvl="0" algn="l" rtl="0">
              <a:lnSpc>
                <a:spcPct val="90000"/>
              </a:lnSpc>
              <a:spcBef>
                <a:spcPts val="0"/>
              </a:spcBef>
              <a:spcAft>
                <a:spcPts val="0"/>
              </a:spcAft>
              <a:buClr>
                <a:srgbClr val="20BFD6"/>
              </a:buClr>
              <a:buSzPts val="3525"/>
              <a:buFont typeface="Calibri"/>
              <a:buNone/>
              <a:defRPr sz="35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pic>
        <p:nvPicPr>
          <p:cNvPr id="208" name="Google Shape;208;p41" descr="A picture containing text&#10;&#10;Description automatically generated"/>
          <p:cNvPicPr preferRelativeResize="0"/>
          <p:nvPr/>
        </p:nvPicPr>
        <p:blipFill rotWithShape="1">
          <a:blip r:embed="rId2">
            <a:alphaModFix/>
          </a:blip>
          <a:srcRect/>
          <a:stretch/>
        </p:blipFill>
        <p:spPr>
          <a:xfrm>
            <a:off x="4857514" y="7854289"/>
            <a:ext cx="1795056" cy="590986"/>
          </a:xfrm>
          <a:prstGeom prst="rect">
            <a:avLst/>
          </a:prstGeom>
          <a:noFill/>
          <a:ln>
            <a:noFill/>
          </a:ln>
        </p:spPr>
      </p:pic>
      <p:sp>
        <p:nvSpPr>
          <p:cNvPr id="209" name="Google Shape;209;p41"/>
          <p:cNvSpPr txBox="1">
            <a:spLocks noGrp="1"/>
          </p:cNvSpPr>
          <p:nvPr>
            <p:ph type="body" idx="1"/>
          </p:nvPr>
        </p:nvSpPr>
        <p:spPr>
          <a:xfrm>
            <a:off x="346549" y="5833424"/>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10"/>
        <p:cNvGrpSpPr/>
        <p:nvPr/>
      </p:nvGrpSpPr>
      <p:grpSpPr>
        <a:xfrm>
          <a:off x="0" y="0"/>
          <a:ext cx="0" cy="0"/>
          <a:chOff x="0" y="0"/>
          <a:chExt cx="0" cy="0"/>
        </a:xfrm>
      </p:grpSpPr>
      <p:sp>
        <p:nvSpPr>
          <p:cNvPr id="211" name="Google Shape;211;p42"/>
          <p:cNvSpPr txBox="1">
            <a:spLocks noGrp="1"/>
          </p:cNvSpPr>
          <p:nvPr>
            <p:ph type="title"/>
          </p:nvPr>
        </p:nvSpPr>
        <p:spPr>
          <a:xfrm>
            <a:off x="234376" y="781508"/>
            <a:ext cx="5915100" cy="1199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2" name="Google Shape;212;p42"/>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Clr>
                <a:schemeClr val="dk1"/>
              </a:buClr>
              <a:buSzPts val="2100"/>
              <a:buFont typeface="Calibri"/>
              <a:buChar char="•"/>
              <a:defRPr/>
            </a:lvl1pPr>
            <a:lvl2pPr marL="914400" lvl="1" indent="-342900" algn="l" rtl="0">
              <a:lnSpc>
                <a:spcPct val="90000"/>
              </a:lnSpc>
              <a:spcBef>
                <a:spcPts val="375"/>
              </a:spcBef>
              <a:spcAft>
                <a:spcPts val="0"/>
              </a:spcAft>
              <a:buClr>
                <a:schemeClr val="dk1"/>
              </a:buClr>
              <a:buSzPts val="1800"/>
              <a:buFont typeface="Calibri"/>
              <a:buChar char="•"/>
              <a:defRPr/>
            </a:lvl2pPr>
            <a:lvl3pPr marL="1371600" lvl="2" indent="-323850" algn="l" rtl="0">
              <a:lnSpc>
                <a:spcPct val="90000"/>
              </a:lnSpc>
              <a:spcBef>
                <a:spcPts val="375"/>
              </a:spcBef>
              <a:spcAft>
                <a:spcPts val="0"/>
              </a:spcAft>
              <a:buClr>
                <a:schemeClr val="dk1"/>
              </a:buClr>
              <a:buSzPts val="1500"/>
              <a:buFont typeface="Calibri"/>
              <a:buChar char="•"/>
              <a:defRPr/>
            </a:lvl3pPr>
            <a:lvl4pPr marL="1828800" lvl="3" indent="-314325" algn="l" rtl="0">
              <a:lnSpc>
                <a:spcPct val="90000"/>
              </a:lnSpc>
              <a:spcBef>
                <a:spcPts val="375"/>
              </a:spcBef>
              <a:spcAft>
                <a:spcPts val="0"/>
              </a:spcAft>
              <a:buClr>
                <a:schemeClr val="dk1"/>
              </a:buClr>
              <a:buSzPts val="1350"/>
              <a:buFont typeface="Calibri"/>
              <a:buChar char="•"/>
              <a:defRPr/>
            </a:lvl4pPr>
            <a:lvl5pPr marL="2286000" lvl="4" indent="-314325" algn="l" rtl="0">
              <a:lnSpc>
                <a:spcPct val="90000"/>
              </a:lnSpc>
              <a:spcBef>
                <a:spcPts val="375"/>
              </a:spcBef>
              <a:spcAft>
                <a:spcPts val="0"/>
              </a:spcAft>
              <a:buClr>
                <a:schemeClr val="dk1"/>
              </a:buClr>
              <a:buSzPts val="1350"/>
              <a:buFont typeface="Calibri"/>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13" name="Google Shape;213;p42"/>
          <p:cNvSpPr/>
          <p:nvPr/>
        </p:nvSpPr>
        <p:spPr>
          <a:xfrm>
            <a:off x="1" y="-29029"/>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14" name="Google Shape;214;p42"/>
          <p:cNvSpPr txBox="1">
            <a:spLocks noGrp="1"/>
          </p:cNvSpPr>
          <p:nvPr>
            <p:ph type="body" idx="2"/>
          </p:nvPr>
        </p:nvSpPr>
        <p:spPr>
          <a:xfrm>
            <a:off x="234376" y="1864537"/>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8"/>
        <p:cNvGrpSpPr/>
        <p:nvPr/>
      </p:nvGrpSpPr>
      <p:grpSpPr>
        <a:xfrm>
          <a:off x="0" y="0"/>
          <a:ext cx="0" cy="0"/>
          <a:chOff x="0" y="0"/>
          <a:chExt cx="0" cy="0"/>
        </a:xfrm>
      </p:grpSpPr>
      <p:sp>
        <p:nvSpPr>
          <p:cNvPr id="29" name="Google Shape;29;p5"/>
          <p:cNvSpPr txBox="1">
            <a:spLocks noGrp="1"/>
          </p:cNvSpPr>
          <p:nvPr>
            <p:ph type="ctrTitle"/>
          </p:nvPr>
        </p:nvSpPr>
        <p:spPr>
          <a:xfrm>
            <a:off x="514350" y="1496484"/>
            <a:ext cx="5829300" cy="3183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5"/>
          <p:cNvSpPr txBox="1">
            <a:spLocks noGrp="1"/>
          </p:cNvSpPr>
          <p:nvPr>
            <p:ph type="subTitle" idx="1"/>
          </p:nvPr>
        </p:nvSpPr>
        <p:spPr>
          <a:xfrm>
            <a:off x="857250" y="4802717"/>
            <a:ext cx="5143500" cy="2207700"/>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750"/>
              </a:spcBef>
              <a:spcAft>
                <a:spcPts val="0"/>
              </a:spcAft>
              <a:buClr>
                <a:schemeClr val="dk1"/>
              </a:buClr>
              <a:buSzPts val="1800"/>
              <a:buNone/>
              <a:defRPr sz="1800"/>
            </a:lvl1pPr>
            <a:lvl2pPr lvl="1" algn="ctr">
              <a:lnSpc>
                <a:spcPct val="90000"/>
              </a:lnSpc>
              <a:spcBef>
                <a:spcPts val="375"/>
              </a:spcBef>
              <a:spcAft>
                <a:spcPts val="0"/>
              </a:spcAft>
              <a:buClr>
                <a:schemeClr val="dk1"/>
              </a:buClr>
              <a:buSzPts val="1500"/>
              <a:buNone/>
              <a:defRPr sz="1500"/>
            </a:lvl2pPr>
            <a:lvl3pPr lvl="2" algn="ctr">
              <a:lnSpc>
                <a:spcPct val="90000"/>
              </a:lnSpc>
              <a:spcBef>
                <a:spcPts val="375"/>
              </a:spcBef>
              <a:spcAft>
                <a:spcPts val="0"/>
              </a:spcAft>
              <a:buClr>
                <a:schemeClr val="dk1"/>
              </a:buClr>
              <a:buSzPts val="1350"/>
              <a:buNone/>
              <a:defRPr sz="1350"/>
            </a:lvl3pPr>
            <a:lvl4pPr lvl="3" algn="ctr">
              <a:lnSpc>
                <a:spcPct val="90000"/>
              </a:lnSpc>
              <a:spcBef>
                <a:spcPts val="375"/>
              </a:spcBef>
              <a:spcAft>
                <a:spcPts val="0"/>
              </a:spcAft>
              <a:buClr>
                <a:schemeClr val="dk1"/>
              </a:buClr>
              <a:buSzPts val="1200"/>
              <a:buNone/>
              <a:defRPr sz="1200"/>
            </a:lvl4pPr>
            <a:lvl5pPr lvl="4" algn="ctr">
              <a:lnSpc>
                <a:spcPct val="90000"/>
              </a:lnSpc>
              <a:spcBef>
                <a:spcPts val="375"/>
              </a:spcBef>
              <a:spcAft>
                <a:spcPts val="0"/>
              </a:spcAft>
              <a:buClr>
                <a:schemeClr val="dk1"/>
              </a:buClr>
              <a:buSzPts val="1200"/>
              <a:buNone/>
              <a:defRPr sz="1200"/>
            </a:lvl5pPr>
            <a:lvl6pPr lvl="5" algn="ctr">
              <a:lnSpc>
                <a:spcPct val="90000"/>
              </a:lnSpc>
              <a:spcBef>
                <a:spcPts val="375"/>
              </a:spcBef>
              <a:spcAft>
                <a:spcPts val="0"/>
              </a:spcAft>
              <a:buClr>
                <a:schemeClr val="dk1"/>
              </a:buClr>
              <a:buSzPts val="1200"/>
              <a:buNone/>
              <a:defRPr sz="1200"/>
            </a:lvl6pPr>
            <a:lvl7pPr lvl="6" algn="ctr">
              <a:lnSpc>
                <a:spcPct val="90000"/>
              </a:lnSpc>
              <a:spcBef>
                <a:spcPts val="375"/>
              </a:spcBef>
              <a:spcAft>
                <a:spcPts val="0"/>
              </a:spcAft>
              <a:buClr>
                <a:schemeClr val="dk1"/>
              </a:buClr>
              <a:buSzPts val="1200"/>
              <a:buNone/>
              <a:defRPr sz="1200"/>
            </a:lvl7pPr>
            <a:lvl8pPr lvl="7" algn="ctr">
              <a:lnSpc>
                <a:spcPct val="90000"/>
              </a:lnSpc>
              <a:spcBef>
                <a:spcPts val="375"/>
              </a:spcBef>
              <a:spcAft>
                <a:spcPts val="0"/>
              </a:spcAft>
              <a:buClr>
                <a:schemeClr val="dk1"/>
              </a:buClr>
              <a:buSzPts val="1200"/>
              <a:buNone/>
              <a:defRPr sz="1200"/>
            </a:lvl8pPr>
            <a:lvl9pPr lvl="8" algn="ctr">
              <a:lnSpc>
                <a:spcPct val="90000"/>
              </a:lnSpc>
              <a:spcBef>
                <a:spcPts val="375"/>
              </a:spcBef>
              <a:spcAft>
                <a:spcPts val="0"/>
              </a:spcAft>
              <a:buClr>
                <a:schemeClr val="dk1"/>
              </a:buClr>
              <a:buSzPts val="1200"/>
              <a:buNone/>
              <a:defRPr sz="1200"/>
            </a:lvl9pPr>
          </a:lstStyle>
          <a:p>
            <a:endParaRPr/>
          </a:p>
        </p:txBody>
      </p:sp>
      <p:sp>
        <p:nvSpPr>
          <p:cNvPr id="31" name="Google Shape;31;p5"/>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5"/>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and Content_1">
  <p:cSld name="Title and Content_1">
    <p:spTree>
      <p:nvGrpSpPr>
        <p:cNvPr id="1" name="Shape 215"/>
        <p:cNvGrpSpPr/>
        <p:nvPr/>
      </p:nvGrpSpPr>
      <p:grpSpPr>
        <a:xfrm>
          <a:off x="0" y="0"/>
          <a:ext cx="0" cy="0"/>
          <a:chOff x="0" y="0"/>
          <a:chExt cx="0" cy="0"/>
        </a:xfrm>
      </p:grpSpPr>
      <p:sp>
        <p:nvSpPr>
          <p:cNvPr id="216" name="Google Shape;216;p43"/>
          <p:cNvSpPr txBox="1">
            <a:spLocks noGrp="1"/>
          </p:cNvSpPr>
          <p:nvPr>
            <p:ph type="title"/>
          </p:nvPr>
        </p:nvSpPr>
        <p:spPr>
          <a:xfrm>
            <a:off x="186953" y="661480"/>
            <a:ext cx="5915100" cy="1199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17" name="Google Shape;217;p43"/>
          <p:cNvSpPr txBox="1">
            <a:spLocks noGrp="1"/>
          </p:cNvSpPr>
          <p:nvPr>
            <p:ph type="body" idx="1"/>
          </p:nvPr>
        </p:nvSpPr>
        <p:spPr>
          <a:xfrm>
            <a:off x="186953" y="2421197"/>
            <a:ext cx="5915100" cy="5801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18" name="Google Shape;218;p43"/>
          <p:cNvSpPr/>
          <p:nvPr/>
        </p:nvSpPr>
        <p:spPr>
          <a:xfrm>
            <a:off x="0" y="8573524"/>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19" name="Google Shape;219;p43"/>
          <p:cNvSpPr txBox="1">
            <a:spLocks noGrp="1"/>
          </p:cNvSpPr>
          <p:nvPr>
            <p:ph type="body" idx="2"/>
          </p:nvPr>
        </p:nvSpPr>
        <p:spPr>
          <a:xfrm>
            <a:off x="186954" y="1734740"/>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Quote Slide">
  <p:cSld name="1_Quote Slide">
    <p:spTree>
      <p:nvGrpSpPr>
        <p:cNvPr id="1" name="Shape 220"/>
        <p:cNvGrpSpPr/>
        <p:nvPr/>
      </p:nvGrpSpPr>
      <p:grpSpPr>
        <a:xfrm>
          <a:off x="0" y="0"/>
          <a:ext cx="0" cy="0"/>
          <a:chOff x="0" y="0"/>
          <a:chExt cx="0" cy="0"/>
        </a:xfrm>
      </p:grpSpPr>
      <p:sp>
        <p:nvSpPr>
          <p:cNvPr id="221" name="Google Shape;221;p44"/>
          <p:cNvSpPr/>
          <p:nvPr/>
        </p:nvSpPr>
        <p:spPr>
          <a:xfrm>
            <a:off x="1" y="-29029"/>
            <a:ext cx="6858000" cy="9173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22" name="Google Shape;222;p44"/>
          <p:cNvSpPr txBox="1">
            <a:spLocks noGrp="1"/>
          </p:cNvSpPr>
          <p:nvPr>
            <p:ph type="title"/>
          </p:nvPr>
        </p:nvSpPr>
        <p:spPr>
          <a:xfrm>
            <a:off x="1294928" y="1188912"/>
            <a:ext cx="4263900" cy="4894500"/>
          </a:xfrm>
          <a:prstGeom prst="rect">
            <a:avLst/>
          </a:prstGeom>
          <a:noFill/>
          <a:ln w="31750" cap="flat" cmpd="sng">
            <a:solidFill>
              <a:schemeClr val="lt1"/>
            </a:solidFill>
            <a:prstDash val="dash"/>
            <a:round/>
            <a:headEnd type="none" w="sm" len="sm"/>
            <a:tailEnd type="none" w="sm" len="sm"/>
          </a:ln>
        </p:spPr>
        <p:txBody>
          <a:bodyPr spcFirstLastPara="1" wrap="square" lIns="91425" tIns="45700" rIns="91425" bIns="45700" anchor="ctr" anchorCtr="0">
            <a:normAutofit/>
          </a:bodyPr>
          <a:lstStyle>
            <a:lvl1pPr lvl="0" algn="ctr" rtl="0">
              <a:lnSpc>
                <a:spcPct val="90000"/>
              </a:lnSpc>
              <a:spcBef>
                <a:spcPts val="0"/>
              </a:spcBef>
              <a:spcAft>
                <a:spcPts val="0"/>
              </a:spcAft>
              <a:buClr>
                <a:schemeClr val="lt1"/>
              </a:buClr>
              <a:buSzPts val="3450"/>
              <a:buFont typeface="Calibri"/>
              <a:buNone/>
              <a:defRPr sz="3450">
                <a:solidFill>
                  <a:schemeClr val="lt1"/>
                </a:solidFill>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23" name="Google Shape;223;p44"/>
          <p:cNvSpPr txBox="1">
            <a:spLocks noGrp="1"/>
          </p:cNvSpPr>
          <p:nvPr>
            <p:ph type="body" idx="1"/>
          </p:nvPr>
        </p:nvSpPr>
        <p:spPr>
          <a:xfrm>
            <a:off x="1294928" y="6119287"/>
            <a:ext cx="4263900" cy="2000400"/>
          </a:xfrm>
          <a:prstGeom prst="rect">
            <a:avLst/>
          </a:prstGeom>
          <a:noFill/>
          <a:ln>
            <a:noFill/>
          </a:ln>
        </p:spPr>
        <p:txBody>
          <a:bodyPr spcFirstLastPara="1" wrap="square" lIns="91425" tIns="45700" rIns="91425" bIns="45700" anchor="t" anchorCtr="0">
            <a:normAutofit/>
          </a:bodyPr>
          <a:lstStyle>
            <a:lvl1pPr marL="457200" lvl="0" indent="-228600" algn="ctr" rtl="0">
              <a:lnSpc>
                <a:spcPct val="90000"/>
              </a:lnSpc>
              <a:spcBef>
                <a:spcPts val="750"/>
              </a:spcBef>
              <a:spcAft>
                <a:spcPts val="0"/>
              </a:spcAft>
              <a:buClr>
                <a:schemeClr val="lt1"/>
              </a:buClr>
              <a:buSzPts val="1800"/>
              <a:buFont typeface="Calibri"/>
              <a:buNone/>
              <a:defRPr sz="1800">
                <a:solidFill>
                  <a:schemeClr val="lt1"/>
                </a:solidFill>
              </a:defRPr>
            </a:lvl1pPr>
            <a:lvl2pPr marL="914400" lvl="1" indent="-228600" algn="l" rtl="0">
              <a:lnSpc>
                <a:spcPct val="90000"/>
              </a:lnSpc>
              <a:spcBef>
                <a:spcPts val="375"/>
              </a:spcBef>
              <a:spcAft>
                <a:spcPts val="0"/>
              </a:spcAft>
              <a:buClr>
                <a:srgbClr val="8D8D8D"/>
              </a:buClr>
              <a:buSzPts val="1500"/>
              <a:buFont typeface="Calibri"/>
              <a:buNone/>
              <a:defRPr sz="1500">
                <a:solidFill>
                  <a:srgbClr val="8D8D8D"/>
                </a:solidFill>
              </a:defRPr>
            </a:lvl2pPr>
            <a:lvl3pPr marL="1371600" lvl="2" indent="-228600" algn="l" rtl="0">
              <a:lnSpc>
                <a:spcPct val="90000"/>
              </a:lnSpc>
              <a:spcBef>
                <a:spcPts val="375"/>
              </a:spcBef>
              <a:spcAft>
                <a:spcPts val="0"/>
              </a:spcAft>
              <a:buClr>
                <a:srgbClr val="8D8D8D"/>
              </a:buClr>
              <a:buSzPts val="1350"/>
              <a:buFont typeface="Calibri"/>
              <a:buNone/>
              <a:defRPr sz="1350">
                <a:solidFill>
                  <a:srgbClr val="8D8D8D"/>
                </a:solidFill>
              </a:defRPr>
            </a:lvl3pPr>
            <a:lvl4pPr marL="1828800" lvl="3" indent="-228600" algn="l" rtl="0">
              <a:lnSpc>
                <a:spcPct val="90000"/>
              </a:lnSpc>
              <a:spcBef>
                <a:spcPts val="375"/>
              </a:spcBef>
              <a:spcAft>
                <a:spcPts val="0"/>
              </a:spcAft>
              <a:buClr>
                <a:srgbClr val="8D8D8D"/>
              </a:buClr>
              <a:buSzPts val="1200"/>
              <a:buFont typeface="Calibri"/>
              <a:buNone/>
              <a:defRPr sz="1200">
                <a:solidFill>
                  <a:srgbClr val="8D8D8D"/>
                </a:solidFill>
              </a:defRPr>
            </a:lvl4pPr>
            <a:lvl5pPr marL="2286000" lvl="4" indent="-228600" algn="l" rtl="0">
              <a:lnSpc>
                <a:spcPct val="90000"/>
              </a:lnSpc>
              <a:spcBef>
                <a:spcPts val="375"/>
              </a:spcBef>
              <a:spcAft>
                <a:spcPts val="0"/>
              </a:spcAft>
              <a:buClr>
                <a:srgbClr val="8D8D8D"/>
              </a:buClr>
              <a:buSzPts val="1200"/>
              <a:buFont typeface="Calibri"/>
              <a:buNone/>
              <a:defRPr sz="1200">
                <a:solidFill>
                  <a:srgbClr val="8D8D8D"/>
                </a:solidFill>
              </a:defRPr>
            </a:lvl5pPr>
            <a:lvl6pPr marL="2743200" lvl="5" indent="-228600" algn="l" rtl="0">
              <a:lnSpc>
                <a:spcPct val="90000"/>
              </a:lnSpc>
              <a:spcBef>
                <a:spcPts val="375"/>
              </a:spcBef>
              <a:spcAft>
                <a:spcPts val="0"/>
              </a:spcAft>
              <a:buClr>
                <a:srgbClr val="8D8D8D"/>
              </a:buClr>
              <a:buSzPts val="1200"/>
              <a:buNone/>
              <a:defRPr sz="1200">
                <a:solidFill>
                  <a:srgbClr val="8D8D8D"/>
                </a:solidFill>
              </a:defRPr>
            </a:lvl6pPr>
            <a:lvl7pPr marL="3200400" lvl="6" indent="-228600" algn="l" rtl="0">
              <a:lnSpc>
                <a:spcPct val="90000"/>
              </a:lnSpc>
              <a:spcBef>
                <a:spcPts val="375"/>
              </a:spcBef>
              <a:spcAft>
                <a:spcPts val="0"/>
              </a:spcAft>
              <a:buClr>
                <a:srgbClr val="8D8D8D"/>
              </a:buClr>
              <a:buSzPts val="1200"/>
              <a:buNone/>
              <a:defRPr sz="1200">
                <a:solidFill>
                  <a:srgbClr val="8D8D8D"/>
                </a:solidFill>
              </a:defRPr>
            </a:lvl7pPr>
            <a:lvl8pPr marL="3657600" lvl="7" indent="-228600" algn="l" rtl="0">
              <a:lnSpc>
                <a:spcPct val="90000"/>
              </a:lnSpc>
              <a:spcBef>
                <a:spcPts val="375"/>
              </a:spcBef>
              <a:spcAft>
                <a:spcPts val="0"/>
              </a:spcAft>
              <a:buClr>
                <a:srgbClr val="8D8D8D"/>
              </a:buClr>
              <a:buSzPts val="1200"/>
              <a:buNone/>
              <a:defRPr sz="1200">
                <a:solidFill>
                  <a:srgbClr val="8D8D8D"/>
                </a:solidFill>
              </a:defRPr>
            </a:lvl8pPr>
            <a:lvl9pPr marL="4114800" lvl="8" indent="-228600" algn="l" rtl="0">
              <a:lnSpc>
                <a:spcPct val="90000"/>
              </a:lnSpc>
              <a:spcBef>
                <a:spcPts val="375"/>
              </a:spcBef>
              <a:spcAft>
                <a:spcPts val="0"/>
              </a:spcAft>
              <a:buClr>
                <a:srgbClr val="8D8D8D"/>
              </a:buClr>
              <a:buSzPts val="1200"/>
              <a:buNone/>
              <a:defRPr sz="1200">
                <a:solidFill>
                  <a:srgbClr val="8D8D8D"/>
                </a:solidFill>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Section Break">
  <p:cSld name="Section Break">
    <p:spTree>
      <p:nvGrpSpPr>
        <p:cNvPr id="1" name="Shape 224"/>
        <p:cNvGrpSpPr/>
        <p:nvPr/>
      </p:nvGrpSpPr>
      <p:grpSpPr>
        <a:xfrm>
          <a:off x="0" y="0"/>
          <a:ext cx="0" cy="0"/>
          <a:chOff x="0" y="0"/>
          <a:chExt cx="0" cy="0"/>
        </a:xfrm>
      </p:grpSpPr>
      <p:sp>
        <p:nvSpPr>
          <p:cNvPr id="225" name="Google Shape;225;p45"/>
          <p:cNvSpPr/>
          <p:nvPr/>
        </p:nvSpPr>
        <p:spPr>
          <a:xfrm>
            <a:off x="1" y="-29029"/>
            <a:ext cx="6858000" cy="9173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One Image">
  <p:cSld name="One Image">
    <p:spTree>
      <p:nvGrpSpPr>
        <p:cNvPr id="1" name="Shape 226"/>
        <p:cNvGrpSpPr/>
        <p:nvPr/>
      </p:nvGrpSpPr>
      <p:grpSpPr>
        <a:xfrm>
          <a:off x="0" y="0"/>
          <a:ext cx="0" cy="0"/>
          <a:chOff x="0" y="0"/>
          <a:chExt cx="0" cy="0"/>
        </a:xfrm>
      </p:grpSpPr>
      <p:sp>
        <p:nvSpPr>
          <p:cNvPr id="227" name="Google Shape;227;p46"/>
          <p:cNvSpPr/>
          <p:nvPr/>
        </p:nvSpPr>
        <p:spPr>
          <a:xfrm>
            <a:off x="4119060" y="0"/>
            <a:ext cx="2739000" cy="91440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28" name="Google Shape;228;p46"/>
          <p:cNvSpPr txBox="1">
            <a:spLocks noGrp="1"/>
          </p:cNvSpPr>
          <p:nvPr>
            <p:ph type="body" idx="1"/>
          </p:nvPr>
        </p:nvSpPr>
        <p:spPr>
          <a:xfrm>
            <a:off x="-1" y="0"/>
            <a:ext cx="4119000" cy="9144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2100"/>
              <a:buFont typeface="Calibri"/>
              <a:buNone/>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Circle Image_1">
  <p:cSld name="Circle Image_1">
    <p:spTree>
      <p:nvGrpSpPr>
        <p:cNvPr id="1" name="Shape 229"/>
        <p:cNvGrpSpPr/>
        <p:nvPr/>
      </p:nvGrpSpPr>
      <p:grpSpPr>
        <a:xfrm>
          <a:off x="0" y="0"/>
          <a:ext cx="0" cy="0"/>
          <a:chOff x="0" y="0"/>
          <a:chExt cx="0" cy="0"/>
        </a:xfrm>
      </p:grpSpPr>
      <p:sp>
        <p:nvSpPr>
          <p:cNvPr id="230" name="Google Shape;230;p47"/>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2100"/>
              <a:buFont typeface="Calibri"/>
              <a:buNone/>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1" name="Google Shape;231;p47"/>
          <p:cNvSpPr txBox="1">
            <a:spLocks noGrp="1"/>
          </p:cNvSpPr>
          <p:nvPr>
            <p:ph type="body" idx="2"/>
          </p:nvPr>
        </p:nvSpPr>
        <p:spPr>
          <a:xfrm>
            <a:off x="4125744" y="2393951"/>
            <a:ext cx="2550300" cy="617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2" name="Google Shape;232;p47"/>
          <p:cNvSpPr txBox="1">
            <a:spLocks noGrp="1"/>
          </p:cNvSpPr>
          <p:nvPr>
            <p:ph type="title"/>
          </p:nvPr>
        </p:nvSpPr>
        <p:spPr>
          <a:xfrm>
            <a:off x="4125744" y="1063559"/>
            <a:ext cx="2550300" cy="119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2_Circle Image_1">
  <p:cSld name="2_Circle Image_1">
    <p:spTree>
      <p:nvGrpSpPr>
        <p:cNvPr id="1" name="Shape 233"/>
        <p:cNvGrpSpPr/>
        <p:nvPr/>
      </p:nvGrpSpPr>
      <p:grpSpPr>
        <a:xfrm>
          <a:off x="0" y="0"/>
          <a:ext cx="0" cy="0"/>
          <a:chOff x="0" y="0"/>
          <a:chExt cx="0" cy="0"/>
        </a:xfrm>
      </p:grpSpPr>
      <p:sp>
        <p:nvSpPr>
          <p:cNvPr id="234" name="Google Shape;234;p48"/>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2100"/>
              <a:buFont typeface="Calibri"/>
              <a:buNone/>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5" name="Google Shape;235;p48"/>
          <p:cNvSpPr txBox="1">
            <a:spLocks noGrp="1"/>
          </p:cNvSpPr>
          <p:nvPr>
            <p:ph type="body" idx="2"/>
          </p:nvPr>
        </p:nvSpPr>
        <p:spPr>
          <a:xfrm>
            <a:off x="4125744" y="2393951"/>
            <a:ext cx="2550300" cy="617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36" name="Google Shape;236;p48"/>
          <p:cNvSpPr txBox="1">
            <a:spLocks noGrp="1"/>
          </p:cNvSpPr>
          <p:nvPr>
            <p:ph type="title"/>
          </p:nvPr>
        </p:nvSpPr>
        <p:spPr>
          <a:xfrm>
            <a:off x="4125744" y="1063559"/>
            <a:ext cx="2550300" cy="119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37" name="Google Shape;237;p48"/>
          <p:cNvSpPr/>
          <p:nvPr/>
        </p:nvSpPr>
        <p:spPr>
          <a:xfrm>
            <a:off x="1" y="-29029"/>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1_Circle Image_1">
  <p:cSld name="1_Circle Image_1">
    <p:spTree>
      <p:nvGrpSpPr>
        <p:cNvPr id="1" name="Shape 238"/>
        <p:cNvGrpSpPr/>
        <p:nvPr/>
      </p:nvGrpSpPr>
      <p:grpSpPr>
        <a:xfrm>
          <a:off x="0" y="0"/>
          <a:ext cx="0" cy="0"/>
          <a:chOff x="0" y="0"/>
          <a:chExt cx="0" cy="0"/>
        </a:xfrm>
      </p:grpSpPr>
      <p:sp>
        <p:nvSpPr>
          <p:cNvPr id="239" name="Google Shape;239;p49"/>
          <p:cNvSpPr>
            <a:spLocks noGrp="1"/>
          </p:cNvSpPr>
          <p:nvPr>
            <p:ph type="body" idx="1"/>
          </p:nvPr>
        </p:nvSpPr>
        <p:spPr>
          <a:xfrm>
            <a:off x="-875491" y="304800"/>
            <a:ext cx="4800600" cy="8534400"/>
          </a:xfrm>
          <a:prstGeom prst="ellipse">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2100"/>
              <a:buFont typeface="Calibri"/>
              <a:buNone/>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0" name="Google Shape;240;p49"/>
          <p:cNvSpPr txBox="1">
            <a:spLocks noGrp="1"/>
          </p:cNvSpPr>
          <p:nvPr>
            <p:ph type="body" idx="2"/>
          </p:nvPr>
        </p:nvSpPr>
        <p:spPr>
          <a:xfrm>
            <a:off x="4125744" y="2393951"/>
            <a:ext cx="2550300" cy="617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41" name="Google Shape;241;p49"/>
          <p:cNvSpPr txBox="1">
            <a:spLocks noGrp="1"/>
          </p:cNvSpPr>
          <p:nvPr>
            <p:ph type="title"/>
          </p:nvPr>
        </p:nvSpPr>
        <p:spPr>
          <a:xfrm>
            <a:off x="4125744" y="1063559"/>
            <a:ext cx="2550300" cy="1199700"/>
          </a:xfrm>
          <a:prstGeom prst="rect">
            <a:avLst/>
          </a:prstGeom>
          <a:noFill/>
          <a:ln>
            <a:noFill/>
          </a:ln>
        </p:spPr>
        <p:txBody>
          <a:bodyPr spcFirstLastPara="1" wrap="square" lIns="91425" tIns="45700" rIns="91425" bIns="45700" anchor="b" anchorCtr="0">
            <a:no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2" name="Google Shape;242;p49"/>
          <p:cNvSpPr/>
          <p:nvPr/>
        </p:nvSpPr>
        <p:spPr>
          <a:xfrm>
            <a:off x="0" y="851504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One Image_1">
  <p:cSld name="One Image_1">
    <p:spTree>
      <p:nvGrpSpPr>
        <p:cNvPr id="1" name="Shape 243"/>
        <p:cNvGrpSpPr/>
        <p:nvPr/>
      </p:nvGrpSpPr>
      <p:grpSpPr>
        <a:xfrm>
          <a:off x="0" y="0"/>
          <a:ext cx="0" cy="0"/>
          <a:chOff x="0" y="0"/>
          <a:chExt cx="0" cy="0"/>
        </a:xfrm>
      </p:grpSpPr>
      <p:sp>
        <p:nvSpPr>
          <p:cNvPr id="244" name="Google Shape;244;p50"/>
          <p:cNvSpPr/>
          <p:nvPr/>
        </p:nvSpPr>
        <p:spPr>
          <a:xfrm>
            <a:off x="1" y="0"/>
            <a:ext cx="2739000" cy="91440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45" name="Google Shape;245;p50"/>
          <p:cNvSpPr txBox="1">
            <a:spLocks noGrp="1"/>
          </p:cNvSpPr>
          <p:nvPr>
            <p:ph type="body" idx="1"/>
          </p:nvPr>
        </p:nvSpPr>
        <p:spPr>
          <a:xfrm>
            <a:off x="2738941" y="0"/>
            <a:ext cx="4119000" cy="9144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2100"/>
              <a:buFont typeface="Calibri"/>
              <a:buNone/>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Comparison">
  <p:cSld name="Comparison">
    <p:spTree>
      <p:nvGrpSpPr>
        <p:cNvPr id="1" name="Shape 246"/>
        <p:cNvGrpSpPr/>
        <p:nvPr/>
      </p:nvGrpSpPr>
      <p:grpSpPr>
        <a:xfrm>
          <a:off x="0" y="0"/>
          <a:ext cx="0" cy="0"/>
          <a:chOff x="0" y="0"/>
          <a:chExt cx="0" cy="0"/>
        </a:xfrm>
      </p:grpSpPr>
      <p:sp>
        <p:nvSpPr>
          <p:cNvPr id="247" name="Google Shape;247;p51"/>
          <p:cNvSpPr txBox="1">
            <a:spLocks noGrp="1"/>
          </p:cNvSpPr>
          <p:nvPr>
            <p:ph type="title"/>
          </p:nvPr>
        </p:nvSpPr>
        <p:spPr>
          <a:xfrm>
            <a:off x="235618" y="853871"/>
            <a:ext cx="5915100" cy="1205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48" name="Google Shape;248;p51"/>
          <p:cNvSpPr txBox="1">
            <a:spLocks noGrp="1"/>
          </p:cNvSpPr>
          <p:nvPr>
            <p:ph type="body" idx="1"/>
          </p:nvPr>
        </p:nvSpPr>
        <p:spPr>
          <a:xfrm>
            <a:off x="235619" y="2544260"/>
            <a:ext cx="2901600" cy="10983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Font typeface="Calibri"/>
              <a:buNone/>
              <a:defRPr sz="1800" b="1"/>
            </a:lvl1pPr>
            <a:lvl2pPr marL="914400" lvl="1" indent="-228600" algn="l" rtl="0">
              <a:lnSpc>
                <a:spcPct val="90000"/>
              </a:lnSpc>
              <a:spcBef>
                <a:spcPts val="375"/>
              </a:spcBef>
              <a:spcAft>
                <a:spcPts val="0"/>
              </a:spcAft>
              <a:buClr>
                <a:schemeClr val="dk1"/>
              </a:buClr>
              <a:buSzPts val="1500"/>
              <a:buFont typeface="Calibri"/>
              <a:buNone/>
              <a:defRPr sz="1500" b="1"/>
            </a:lvl2pPr>
            <a:lvl3pPr marL="1371600" lvl="2" indent="-228600" algn="l" rtl="0">
              <a:lnSpc>
                <a:spcPct val="90000"/>
              </a:lnSpc>
              <a:spcBef>
                <a:spcPts val="375"/>
              </a:spcBef>
              <a:spcAft>
                <a:spcPts val="0"/>
              </a:spcAft>
              <a:buClr>
                <a:schemeClr val="dk1"/>
              </a:buClr>
              <a:buSzPts val="1350"/>
              <a:buFont typeface="Calibri"/>
              <a:buNone/>
              <a:defRPr sz="1350" b="1"/>
            </a:lvl3pPr>
            <a:lvl4pPr marL="1828800" lvl="3" indent="-228600" algn="l" rtl="0">
              <a:lnSpc>
                <a:spcPct val="90000"/>
              </a:lnSpc>
              <a:spcBef>
                <a:spcPts val="375"/>
              </a:spcBef>
              <a:spcAft>
                <a:spcPts val="0"/>
              </a:spcAft>
              <a:buClr>
                <a:schemeClr val="dk1"/>
              </a:buClr>
              <a:buSzPts val="1200"/>
              <a:buFont typeface="Calibri"/>
              <a:buNone/>
              <a:defRPr sz="1200" b="1"/>
            </a:lvl4pPr>
            <a:lvl5pPr marL="2286000" lvl="4" indent="-228600" algn="l" rtl="0">
              <a:lnSpc>
                <a:spcPct val="90000"/>
              </a:lnSpc>
              <a:spcBef>
                <a:spcPts val="375"/>
              </a:spcBef>
              <a:spcAft>
                <a:spcPts val="0"/>
              </a:spcAft>
              <a:buClr>
                <a:schemeClr val="dk1"/>
              </a:buClr>
              <a:buSzPts val="1200"/>
              <a:buFont typeface="Calibri"/>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49" name="Google Shape;249;p51"/>
          <p:cNvSpPr txBox="1">
            <a:spLocks noGrp="1"/>
          </p:cNvSpPr>
          <p:nvPr>
            <p:ph type="body" idx="2"/>
          </p:nvPr>
        </p:nvSpPr>
        <p:spPr>
          <a:xfrm>
            <a:off x="235619" y="3642809"/>
            <a:ext cx="2901600" cy="491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0" name="Google Shape;250;p51"/>
          <p:cNvSpPr txBox="1">
            <a:spLocks noGrp="1"/>
          </p:cNvSpPr>
          <p:nvPr>
            <p:ph type="body" idx="3"/>
          </p:nvPr>
        </p:nvSpPr>
        <p:spPr>
          <a:xfrm>
            <a:off x="3526632" y="2559604"/>
            <a:ext cx="2915700" cy="10983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Font typeface="Calibri"/>
              <a:buNone/>
              <a:defRPr sz="1800" b="1"/>
            </a:lvl1pPr>
            <a:lvl2pPr marL="914400" lvl="1" indent="-228600" algn="l" rtl="0">
              <a:lnSpc>
                <a:spcPct val="90000"/>
              </a:lnSpc>
              <a:spcBef>
                <a:spcPts val="375"/>
              </a:spcBef>
              <a:spcAft>
                <a:spcPts val="0"/>
              </a:spcAft>
              <a:buClr>
                <a:schemeClr val="dk1"/>
              </a:buClr>
              <a:buSzPts val="1500"/>
              <a:buFont typeface="Calibri"/>
              <a:buNone/>
              <a:defRPr sz="1500" b="1"/>
            </a:lvl2pPr>
            <a:lvl3pPr marL="1371600" lvl="2" indent="-228600" algn="l" rtl="0">
              <a:lnSpc>
                <a:spcPct val="90000"/>
              </a:lnSpc>
              <a:spcBef>
                <a:spcPts val="375"/>
              </a:spcBef>
              <a:spcAft>
                <a:spcPts val="0"/>
              </a:spcAft>
              <a:buClr>
                <a:schemeClr val="dk1"/>
              </a:buClr>
              <a:buSzPts val="1350"/>
              <a:buFont typeface="Calibri"/>
              <a:buNone/>
              <a:defRPr sz="1350" b="1"/>
            </a:lvl3pPr>
            <a:lvl4pPr marL="1828800" lvl="3" indent="-228600" algn="l" rtl="0">
              <a:lnSpc>
                <a:spcPct val="90000"/>
              </a:lnSpc>
              <a:spcBef>
                <a:spcPts val="375"/>
              </a:spcBef>
              <a:spcAft>
                <a:spcPts val="0"/>
              </a:spcAft>
              <a:buClr>
                <a:schemeClr val="dk1"/>
              </a:buClr>
              <a:buSzPts val="1200"/>
              <a:buFont typeface="Calibri"/>
              <a:buNone/>
              <a:defRPr sz="1200" b="1"/>
            </a:lvl4pPr>
            <a:lvl5pPr marL="2286000" lvl="4" indent="-228600" algn="l" rtl="0">
              <a:lnSpc>
                <a:spcPct val="90000"/>
              </a:lnSpc>
              <a:spcBef>
                <a:spcPts val="375"/>
              </a:spcBef>
              <a:spcAft>
                <a:spcPts val="0"/>
              </a:spcAft>
              <a:buClr>
                <a:schemeClr val="dk1"/>
              </a:buClr>
              <a:buSzPts val="1200"/>
              <a:buFont typeface="Calibri"/>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51" name="Google Shape;251;p51"/>
          <p:cNvSpPr txBox="1">
            <a:spLocks noGrp="1"/>
          </p:cNvSpPr>
          <p:nvPr>
            <p:ph type="body" idx="4"/>
          </p:nvPr>
        </p:nvSpPr>
        <p:spPr>
          <a:xfrm>
            <a:off x="3526632" y="3658153"/>
            <a:ext cx="2915700" cy="491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2" name="Google Shape;252;p51"/>
          <p:cNvSpPr/>
          <p:nvPr/>
        </p:nvSpPr>
        <p:spPr>
          <a:xfrm>
            <a:off x="1" y="-29029"/>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53" name="Google Shape;253;p51"/>
          <p:cNvSpPr txBox="1">
            <a:spLocks noGrp="1"/>
          </p:cNvSpPr>
          <p:nvPr>
            <p:ph type="body" idx="5"/>
          </p:nvPr>
        </p:nvSpPr>
        <p:spPr>
          <a:xfrm>
            <a:off x="235619" y="1969056"/>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Comparison_1">
  <p:cSld name="Comparison_1">
    <p:spTree>
      <p:nvGrpSpPr>
        <p:cNvPr id="1" name="Shape 254"/>
        <p:cNvGrpSpPr/>
        <p:nvPr/>
      </p:nvGrpSpPr>
      <p:grpSpPr>
        <a:xfrm>
          <a:off x="0" y="0"/>
          <a:ext cx="0" cy="0"/>
          <a:chOff x="0" y="0"/>
          <a:chExt cx="0" cy="0"/>
        </a:xfrm>
      </p:grpSpPr>
      <p:sp>
        <p:nvSpPr>
          <p:cNvPr id="255" name="Google Shape;255;p52"/>
          <p:cNvSpPr txBox="1">
            <a:spLocks noGrp="1"/>
          </p:cNvSpPr>
          <p:nvPr>
            <p:ph type="title"/>
          </p:nvPr>
        </p:nvSpPr>
        <p:spPr>
          <a:xfrm>
            <a:off x="239266" y="486677"/>
            <a:ext cx="5915100" cy="1098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3225"/>
              <a:buFont typeface="Calibri"/>
              <a:buNone/>
              <a:defRPr sz="3225"/>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56" name="Google Shape;256;p52"/>
          <p:cNvSpPr txBox="1">
            <a:spLocks noGrp="1"/>
          </p:cNvSpPr>
          <p:nvPr>
            <p:ph type="body" idx="1"/>
          </p:nvPr>
        </p:nvSpPr>
        <p:spPr>
          <a:xfrm>
            <a:off x="239267" y="2241392"/>
            <a:ext cx="2901600" cy="10983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Font typeface="Calibri"/>
              <a:buNone/>
              <a:defRPr sz="1800" b="1"/>
            </a:lvl1pPr>
            <a:lvl2pPr marL="914400" lvl="1" indent="-228600" algn="l" rtl="0">
              <a:lnSpc>
                <a:spcPct val="90000"/>
              </a:lnSpc>
              <a:spcBef>
                <a:spcPts val="375"/>
              </a:spcBef>
              <a:spcAft>
                <a:spcPts val="0"/>
              </a:spcAft>
              <a:buClr>
                <a:schemeClr val="dk1"/>
              </a:buClr>
              <a:buSzPts val="1500"/>
              <a:buFont typeface="Calibri"/>
              <a:buNone/>
              <a:defRPr sz="1500" b="1"/>
            </a:lvl2pPr>
            <a:lvl3pPr marL="1371600" lvl="2" indent="-228600" algn="l" rtl="0">
              <a:lnSpc>
                <a:spcPct val="90000"/>
              </a:lnSpc>
              <a:spcBef>
                <a:spcPts val="375"/>
              </a:spcBef>
              <a:spcAft>
                <a:spcPts val="0"/>
              </a:spcAft>
              <a:buClr>
                <a:schemeClr val="dk1"/>
              </a:buClr>
              <a:buSzPts val="1350"/>
              <a:buFont typeface="Calibri"/>
              <a:buNone/>
              <a:defRPr sz="1350" b="1"/>
            </a:lvl3pPr>
            <a:lvl4pPr marL="1828800" lvl="3" indent="-228600" algn="l" rtl="0">
              <a:lnSpc>
                <a:spcPct val="90000"/>
              </a:lnSpc>
              <a:spcBef>
                <a:spcPts val="375"/>
              </a:spcBef>
              <a:spcAft>
                <a:spcPts val="0"/>
              </a:spcAft>
              <a:buClr>
                <a:schemeClr val="dk1"/>
              </a:buClr>
              <a:buSzPts val="1200"/>
              <a:buFont typeface="Calibri"/>
              <a:buNone/>
              <a:defRPr sz="1200" b="1"/>
            </a:lvl4pPr>
            <a:lvl5pPr marL="2286000" lvl="4" indent="-228600" algn="l" rtl="0">
              <a:lnSpc>
                <a:spcPct val="90000"/>
              </a:lnSpc>
              <a:spcBef>
                <a:spcPts val="375"/>
              </a:spcBef>
              <a:spcAft>
                <a:spcPts val="0"/>
              </a:spcAft>
              <a:buClr>
                <a:schemeClr val="dk1"/>
              </a:buClr>
              <a:buSzPts val="1200"/>
              <a:buFont typeface="Calibri"/>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57" name="Google Shape;257;p52"/>
          <p:cNvSpPr txBox="1">
            <a:spLocks noGrp="1"/>
          </p:cNvSpPr>
          <p:nvPr>
            <p:ph type="body" idx="2"/>
          </p:nvPr>
        </p:nvSpPr>
        <p:spPr>
          <a:xfrm>
            <a:off x="239267" y="3339941"/>
            <a:ext cx="2901600" cy="491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58" name="Google Shape;258;p52"/>
          <p:cNvSpPr txBox="1">
            <a:spLocks noGrp="1"/>
          </p:cNvSpPr>
          <p:nvPr>
            <p:ph type="body" idx="3"/>
          </p:nvPr>
        </p:nvSpPr>
        <p:spPr>
          <a:xfrm>
            <a:off x="3526632" y="2249119"/>
            <a:ext cx="2915700" cy="1098300"/>
          </a:xfrm>
          <a:prstGeom prst="rect">
            <a:avLst/>
          </a:prstGeom>
          <a:noFill/>
          <a:ln>
            <a:noFill/>
          </a:ln>
        </p:spPr>
        <p:txBody>
          <a:bodyPr spcFirstLastPara="1" wrap="square" lIns="91425" tIns="45700" rIns="91425" bIns="45700" anchor="b" anchorCtr="0">
            <a:normAutofit/>
          </a:bodyPr>
          <a:lstStyle>
            <a:lvl1pPr marL="457200" lvl="0" indent="-228600" algn="l" rtl="0">
              <a:lnSpc>
                <a:spcPct val="90000"/>
              </a:lnSpc>
              <a:spcBef>
                <a:spcPts val="750"/>
              </a:spcBef>
              <a:spcAft>
                <a:spcPts val="0"/>
              </a:spcAft>
              <a:buClr>
                <a:schemeClr val="dk1"/>
              </a:buClr>
              <a:buSzPts val="1800"/>
              <a:buFont typeface="Calibri"/>
              <a:buNone/>
              <a:defRPr sz="1800" b="1"/>
            </a:lvl1pPr>
            <a:lvl2pPr marL="914400" lvl="1" indent="-228600" algn="l" rtl="0">
              <a:lnSpc>
                <a:spcPct val="90000"/>
              </a:lnSpc>
              <a:spcBef>
                <a:spcPts val="375"/>
              </a:spcBef>
              <a:spcAft>
                <a:spcPts val="0"/>
              </a:spcAft>
              <a:buClr>
                <a:schemeClr val="dk1"/>
              </a:buClr>
              <a:buSzPts val="1500"/>
              <a:buFont typeface="Calibri"/>
              <a:buNone/>
              <a:defRPr sz="1500" b="1"/>
            </a:lvl2pPr>
            <a:lvl3pPr marL="1371600" lvl="2" indent="-228600" algn="l" rtl="0">
              <a:lnSpc>
                <a:spcPct val="90000"/>
              </a:lnSpc>
              <a:spcBef>
                <a:spcPts val="375"/>
              </a:spcBef>
              <a:spcAft>
                <a:spcPts val="0"/>
              </a:spcAft>
              <a:buClr>
                <a:schemeClr val="dk1"/>
              </a:buClr>
              <a:buSzPts val="1350"/>
              <a:buFont typeface="Calibri"/>
              <a:buNone/>
              <a:defRPr sz="1350" b="1"/>
            </a:lvl3pPr>
            <a:lvl4pPr marL="1828800" lvl="3" indent="-228600" algn="l" rtl="0">
              <a:lnSpc>
                <a:spcPct val="90000"/>
              </a:lnSpc>
              <a:spcBef>
                <a:spcPts val="375"/>
              </a:spcBef>
              <a:spcAft>
                <a:spcPts val="0"/>
              </a:spcAft>
              <a:buClr>
                <a:schemeClr val="dk1"/>
              </a:buClr>
              <a:buSzPts val="1200"/>
              <a:buFont typeface="Calibri"/>
              <a:buNone/>
              <a:defRPr sz="1200" b="1"/>
            </a:lvl4pPr>
            <a:lvl5pPr marL="2286000" lvl="4" indent="-228600" algn="l" rtl="0">
              <a:lnSpc>
                <a:spcPct val="90000"/>
              </a:lnSpc>
              <a:spcBef>
                <a:spcPts val="375"/>
              </a:spcBef>
              <a:spcAft>
                <a:spcPts val="0"/>
              </a:spcAft>
              <a:buClr>
                <a:schemeClr val="dk1"/>
              </a:buClr>
              <a:buSzPts val="1200"/>
              <a:buFont typeface="Calibri"/>
              <a:buNone/>
              <a:defRPr sz="1200" b="1"/>
            </a:lvl5pPr>
            <a:lvl6pPr marL="2743200" lvl="5" indent="-228600" algn="l" rtl="0">
              <a:lnSpc>
                <a:spcPct val="90000"/>
              </a:lnSpc>
              <a:spcBef>
                <a:spcPts val="375"/>
              </a:spcBef>
              <a:spcAft>
                <a:spcPts val="0"/>
              </a:spcAft>
              <a:buClr>
                <a:schemeClr val="dk1"/>
              </a:buClr>
              <a:buSzPts val="1200"/>
              <a:buNone/>
              <a:defRPr sz="1200" b="1"/>
            </a:lvl6pPr>
            <a:lvl7pPr marL="3200400" lvl="6" indent="-228600" algn="l" rtl="0">
              <a:lnSpc>
                <a:spcPct val="90000"/>
              </a:lnSpc>
              <a:spcBef>
                <a:spcPts val="375"/>
              </a:spcBef>
              <a:spcAft>
                <a:spcPts val="0"/>
              </a:spcAft>
              <a:buClr>
                <a:schemeClr val="dk1"/>
              </a:buClr>
              <a:buSzPts val="1200"/>
              <a:buNone/>
              <a:defRPr sz="1200" b="1"/>
            </a:lvl7pPr>
            <a:lvl8pPr marL="3657600" lvl="7" indent="-228600" algn="l" rtl="0">
              <a:lnSpc>
                <a:spcPct val="90000"/>
              </a:lnSpc>
              <a:spcBef>
                <a:spcPts val="375"/>
              </a:spcBef>
              <a:spcAft>
                <a:spcPts val="0"/>
              </a:spcAft>
              <a:buClr>
                <a:schemeClr val="dk1"/>
              </a:buClr>
              <a:buSzPts val="1200"/>
              <a:buNone/>
              <a:defRPr sz="1200" b="1"/>
            </a:lvl8pPr>
            <a:lvl9pPr marL="4114800" lvl="8" indent="-228600" algn="l" rtl="0">
              <a:lnSpc>
                <a:spcPct val="90000"/>
              </a:lnSpc>
              <a:spcBef>
                <a:spcPts val="375"/>
              </a:spcBef>
              <a:spcAft>
                <a:spcPts val="0"/>
              </a:spcAft>
              <a:buClr>
                <a:schemeClr val="dk1"/>
              </a:buClr>
              <a:buSzPts val="1200"/>
              <a:buNone/>
              <a:defRPr sz="1200" b="1"/>
            </a:lvl9pPr>
          </a:lstStyle>
          <a:p>
            <a:endParaRPr/>
          </a:p>
        </p:txBody>
      </p:sp>
      <p:sp>
        <p:nvSpPr>
          <p:cNvPr id="259" name="Google Shape;259;p52"/>
          <p:cNvSpPr txBox="1">
            <a:spLocks noGrp="1"/>
          </p:cNvSpPr>
          <p:nvPr>
            <p:ph type="body" idx="4"/>
          </p:nvPr>
        </p:nvSpPr>
        <p:spPr>
          <a:xfrm>
            <a:off x="3526632" y="3347668"/>
            <a:ext cx="2915700" cy="49128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60" name="Google Shape;260;p52"/>
          <p:cNvSpPr/>
          <p:nvPr/>
        </p:nvSpPr>
        <p:spPr>
          <a:xfrm>
            <a:off x="0" y="851504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61" name="Google Shape;261;p52"/>
          <p:cNvSpPr txBox="1">
            <a:spLocks noGrp="1"/>
          </p:cNvSpPr>
          <p:nvPr>
            <p:ph type="body" idx="5"/>
          </p:nvPr>
        </p:nvSpPr>
        <p:spPr>
          <a:xfrm>
            <a:off x="239267" y="1469132"/>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4"/>
        <p:cNvGrpSpPr/>
        <p:nvPr/>
      </p:nvGrpSpPr>
      <p:grpSpPr>
        <a:xfrm>
          <a:off x="0" y="0"/>
          <a:ext cx="0" cy="0"/>
          <a:chOff x="0" y="0"/>
          <a:chExt cx="0" cy="0"/>
        </a:xfrm>
      </p:grpSpPr>
      <p:sp>
        <p:nvSpPr>
          <p:cNvPr id="35" name="Google Shape;35;p6"/>
          <p:cNvSpPr txBox="1">
            <a:spLocks noGrp="1"/>
          </p:cNvSpPr>
          <p:nvPr>
            <p:ph type="title"/>
          </p:nvPr>
        </p:nvSpPr>
        <p:spPr>
          <a:xfrm>
            <a:off x="471488" y="486836"/>
            <a:ext cx="5915100" cy="1767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6"/>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37" name="Google Shape;37;p6"/>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6"/>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6"/>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262"/>
        <p:cNvGrpSpPr/>
        <p:nvPr/>
      </p:nvGrpSpPr>
      <p:grpSpPr>
        <a:xfrm>
          <a:off x="0" y="0"/>
          <a:ext cx="0" cy="0"/>
          <a:chOff x="0" y="0"/>
          <a:chExt cx="0" cy="0"/>
        </a:xfrm>
      </p:grpSpPr>
      <p:sp>
        <p:nvSpPr>
          <p:cNvPr id="263" name="Google Shape;263;p53"/>
          <p:cNvSpPr txBox="1">
            <a:spLocks noGrp="1"/>
          </p:cNvSpPr>
          <p:nvPr>
            <p:ph type="title"/>
          </p:nvPr>
        </p:nvSpPr>
        <p:spPr>
          <a:xfrm>
            <a:off x="472679" y="609600"/>
            <a:ext cx="2212200" cy="13683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64" name="Google Shape;264;p53"/>
          <p:cNvSpPr>
            <a:spLocks noGrp="1"/>
          </p:cNvSpPr>
          <p:nvPr>
            <p:ph type="pic" idx="2"/>
          </p:nvPr>
        </p:nvSpPr>
        <p:spPr>
          <a:xfrm>
            <a:off x="2915841" y="609601"/>
            <a:ext cx="3471900" cy="7205100"/>
          </a:xfrm>
          <a:prstGeom prst="rect">
            <a:avLst/>
          </a:prstGeom>
          <a:noFill/>
          <a:ln>
            <a:noFill/>
          </a:ln>
        </p:spPr>
      </p:sp>
      <p:sp>
        <p:nvSpPr>
          <p:cNvPr id="265" name="Google Shape;265;p53"/>
          <p:cNvSpPr txBox="1">
            <a:spLocks noGrp="1"/>
          </p:cNvSpPr>
          <p:nvPr>
            <p:ph type="body" idx="1"/>
          </p:nvPr>
        </p:nvSpPr>
        <p:spPr>
          <a:xfrm>
            <a:off x="472679" y="2743200"/>
            <a:ext cx="2212200" cy="508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Font typeface="Calibri"/>
              <a:buNone/>
              <a:defRPr sz="1200"/>
            </a:lvl1pPr>
            <a:lvl2pPr marL="914400" lvl="1" indent="-228600" algn="l" rtl="0">
              <a:lnSpc>
                <a:spcPct val="90000"/>
              </a:lnSpc>
              <a:spcBef>
                <a:spcPts val="375"/>
              </a:spcBef>
              <a:spcAft>
                <a:spcPts val="0"/>
              </a:spcAft>
              <a:buClr>
                <a:schemeClr val="dk1"/>
              </a:buClr>
              <a:buSzPts val="1050"/>
              <a:buFont typeface="Calibri"/>
              <a:buNone/>
              <a:defRPr sz="1050"/>
            </a:lvl2pPr>
            <a:lvl3pPr marL="1371600" lvl="2" indent="-228600" algn="l" rtl="0">
              <a:lnSpc>
                <a:spcPct val="90000"/>
              </a:lnSpc>
              <a:spcBef>
                <a:spcPts val="375"/>
              </a:spcBef>
              <a:spcAft>
                <a:spcPts val="0"/>
              </a:spcAft>
              <a:buClr>
                <a:schemeClr val="dk1"/>
              </a:buClr>
              <a:buSzPts val="900"/>
              <a:buFont typeface="Calibri"/>
              <a:buNone/>
              <a:defRPr sz="900"/>
            </a:lvl3pPr>
            <a:lvl4pPr marL="1828800" lvl="3" indent="-228600" algn="l" rtl="0">
              <a:lnSpc>
                <a:spcPct val="90000"/>
              </a:lnSpc>
              <a:spcBef>
                <a:spcPts val="375"/>
              </a:spcBef>
              <a:spcAft>
                <a:spcPts val="0"/>
              </a:spcAft>
              <a:buClr>
                <a:schemeClr val="dk1"/>
              </a:buClr>
              <a:buSzPts val="750"/>
              <a:buFont typeface="Calibri"/>
              <a:buNone/>
              <a:defRPr sz="750"/>
            </a:lvl4pPr>
            <a:lvl5pPr marL="2286000" lvl="4" indent="-228600" algn="l" rtl="0">
              <a:lnSpc>
                <a:spcPct val="90000"/>
              </a:lnSpc>
              <a:spcBef>
                <a:spcPts val="375"/>
              </a:spcBef>
              <a:spcAft>
                <a:spcPts val="0"/>
              </a:spcAft>
              <a:buClr>
                <a:schemeClr val="dk1"/>
              </a:buClr>
              <a:buSzPts val="750"/>
              <a:buFont typeface="Calibri"/>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66" name="Google Shape;266;p53"/>
          <p:cNvSpPr/>
          <p:nvPr/>
        </p:nvSpPr>
        <p:spPr>
          <a:xfrm>
            <a:off x="0" y="851504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67" name="Google Shape;267;p53"/>
          <p:cNvSpPr txBox="1">
            <a:spLocks noGrp="1"/>
          </p:cNvSpPr>
          <p:nvPr>
            <p:ph type="body" idx="3"/>
          </p:nvPr>
        </p:nvSpPr>
        <p:spPr>
          <a:xfrm>
            <a:off x="470297" y="1880319"/>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Picture with Caption_1">
  <p:cSld name="Picture with Caption_1">
    <p:spTree>
      <p:nvGrpSpPr>
        <p:cNvPr id="1" name="Shape 268"/>
        <p:cNvGrpSpPr/>
        <p:nvPr/>
      </p:nvGrpSpPr>
      <p:grpSpPr>
        <a:xfrm>
          <a:off x="0" y="0"/>
          <a:ext cx="0" cy="0"/>
          <a:chOff x="0" y="0"/>
          <a:chExt cx="0" cy="0"/>
        </a:xfrm>
      </p:grpSpPr>
      <p:sp>
        <p:nvSpPr>
          <p:cNvPr id="269" name="Google Shape;269;p54"/>
          <p:cNvSpPr txBox="1">
            <a:spLocks noGrp="1"/>
          </p:cNvSpPr>
          <p:nvPr>
            <p:ph type="title"/>
          </p:nvPr>
        </p:nvSpPr>
        <p:spPr>
          <a:xfrm>
            <a:off x="472679" y="1253285"/>
            <a:ext cx="2212200" cy="14184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2400"/>
              <a:buFont typeface="Calibri"/>
              <a:buNone/>
              <a:defRPr sz="2400"/>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70" name="Google Shape;270;p54"/>
          <p:cNvSpPr>
            <a:spLocks noGrp="1"/>
          </p:cNvSpPr>
          <p:nvPr>
            <p:ph type="pic" idx="2"/>
          </p:nvPr>
        </p:nvSpPr>
        <p:spPr>
          <a:xfrm>
            <a:off x="2915841" y="1253287"/>
            <a:ext cx="3471900" cy="7205100"/>
          </a:xfrm>
          <a:prstGeom prst="rect">
            <a:avLst/>
          </a:prstGeom>
          <a:noFill/>
          <a:ln>
            <a:noFill/>
          </a:ln>
        </p:spPr>
      </p:sp>
      <p:sp>
        <p:nvSpPr>
          <p:cNvPr id="271" name="Google Shape;271;p54"/>
          <p:cNvSpPr txBox="1">
            <a:spLocks noGrp="1"/>
          </p:cNvSpPr>
          <p:nvPr>
            <p:ph type="body" idx="1"/>
          </p:nvPr>
        </p:nvSpPr>
        <p:spPr>
          <a:xfrm>
            <a:off x="472679" y="3386885"/>
            <a:ext cx="2212200" cy="50820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chemeClr val="dk1"/>
              </a:buClr>
              <a:buSzPts val="1200"/>
              <a:buFont typeface="Calibri"/>
              <a:buNone/>
              <a:defRPr sz="1200"/>
            </a:lvl1pPr>
            <a:lvl2pPr marL="914400" lvl="1" indent="-228600" algn="l" rtl="0">
              <a:lnSpc>
                <a:spcPct val="90000"/>
              </a:lnSpc>
              <a:spcBef>
                <a:spcPts val="375"/>
              </a:spcBef>
              <a:spcAft>
                <a:spcPts val="0"/>
              </a:spcAft>
              <a:buClr>
                <a:schemeClr val="dk1"/>
              </a:buClr>
              <a:buSzPts val="1050"/>
              <a:buFont typeface="Calibri"/>
              <a:buNone/>
              <a:defRPr sz="1050"/>
            </a:lvl2pPr>
            <a:lvl3pPr marL="1371600" lvl="2" indent="-228600" algn="l" rtl="0">
              <a:lnSpc>
                <a:spcPct val="90000"/>
              </a:lnSpc>
              <a:spcBef>
                <a:spcPts val="375"/>
              </a:spcBef>
              <a:spcAft>
                <a:spcPts val="0"/>
              </a:spcAft>
              <a:buClr>
                <a:schemeClr val="dk1"/>
              </a:buClr>
              <a:buSzPts val="900"/>
              <a:buFont typeface="Calibri"/>
              <a:buNone/>
              <a:defRPr sz="900"/>
            </a:lvl3pPr>
            <a:lvl4pPr marL="1828800" lvl="3" indent="-228600" algn="l" rtl="0">
              <a:lnSpc>
                <a:spcPct val="90000"/>
              </a:lnSpc>
              <a:spcBef>
                <a:spcPts val="375"/>
              </a:spcBef>
              <a:spcAft>
                <a:spcPts val="0"/>
              </a:spcAft>
              <a:buClr>
                <a:schemeClr val="dk1"/>
              </a:buClr>
              <a:buSzPts val="750"/>
              <a:buFont typeface="Calibri"/>
              <a:buNone/>
              <a:defRPr sz="750"/>
            </a:lvl4pPr>
            <a:lvl5pPr marL="2286000" lvl="4" indent="-228600" algn="l" rtl="0">
              <a:lnSpc>
                <a:spcPct val="90000"/>
              </a:lnSpc>
              <a:spcBef>
                <a:spcPts val="375"/>
              </a:spcBef>
              <a:spcAft>
                <a:spcPts val="0"/>
              </a:spcAft>
              <a:buClr>
                <a:schemeClr val="dk1"/>
              </a:buClr>
              <a:buSzPts val="750"/>
              <a:buFont typeface="Calibri"/>
              <a:buNone/>
              <a:defRPr sz="750"/>
            </a:lvl5pPr>
            <a:lvl6pPr marL="2743200" lvl="5" indent="-228600" algn="l" rtl="0">
              <a:lnSpc>
                <a:spcPct val="90000"/>
              </a:lnSpc>
              <a:spcBef>
                <a:spcPts val="375"/>
              </a:spcBef>
              <a:spcAft>
                <a:spcPts val="0"/>
              </a:spcAft>
              <a:buClr>
                <a:schemeClr val="dk1"/>
              </a:buClr>
              <a:buSzPts val="750"/>
              <a:buNone/>
              <a:defRPr sz="750"/>
            </a:lvl6pPr>
            <a:lvl7pPr marL="3200400" lvl="6" indent="-228600" algn="l" rtl="0">
              <a:lnSpc>
                <a:spcPct val="90000"/>
              </a:lnSpc>
              <a:spcBef>
                <a:spcPts val="375"/>
              </a:spcBef>
              <a:spcAft>
                <a:spcPts val="0"/>
              </a:spcAft>
              <a:buClr>
                <a:schemeClr val="dk1"/>
              </a:buClr>
              <a:buSzPts val="750"/>
              <a:buNone/>
              <a:defRPr sz="750"/>
            </a:lvl7pPr>
            <a:lvl8pPr marL="3657600" lvl="7" indent="-228600" algn="l" rtl="0">
              <a:lnSpc>
                <a:spcPct val="90000"/>
              </a:lnSpc>
              <a:spcBef>
                <a:spcPts val="375"/>
              </a:spcBef>
              <a:spcAft>
                <a:spcPts val="0"/>
              </a:spcAft>
              <a:buClr>
                <a:schemeClr val="dk1"/>
              </a:buClr>
              <a:buSzPts val="750"/>
              <a:buNone/>
              <a:defRPr sz="750"/>
            </a:lvl8pPr>
            <a:lvl9pPr marL="4114800" lvl="8" indent="-228600" algn="l" rtl="0">
              <a:lnSpc>
                <a:spcPct val="90000"/>
              </a:lnSpc>
              <a:spcBef>
                <a:spcPts val="375"/>
              </a:spcBef>
              <a:spcAft>
                <a:spcPts val="0"/>
              </a:spcAft>
              <a:buClr>
                <a:schemeClr val="dk1"/>
              </a:buClr>
              <a:buSzPts val="750"/>
              <a:buNone/>
              <a:defRPr sz="750"/>
            </a:lvl9pPr>
          </a:lstStyle>
          <a:p>
            <a:endParaRPr/>
          </a:p>
        </p:txBody>
      </p:sp>
      <p:sp>
        <p:nvSpPr>
          <p:cNvPr id="272" name="Google Shape;272;p54"/>
          <p:cNvSpPr/>
          <p:nvPr/>
        </p:nvSpPr>
        <p:spPr>
          <a:xfrm>
            <a:off x="0" y="-1935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
        <p:nvSpPr>
          <p:cNvPr id="273" name="Google Shape;273;p54"/>
          <p:cNvSpPr txBox="1">
            <a:spLocks noGrp="1"/>
          </p:cNvSpPr>
          <p:nvPr>
            <p:ph type="body" idx="3"/>
          </p:nvPr>
        </p:nvSpPr>
        <p:spPr>
          <a:xfrm>
            <a:off x="470297" y="2571416"/>
            <a:ext cx="4031700" cy="5904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500"/>
              <a:buFont typeface="Calibri"/>
              <a:buNone/>
              <a:defRPr sz="1500"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274"/>
        <p:cNvGrpSpPr/>
        <p:nvPr/>
      </p:nvGrpSpPr>
      <p:grpSpPr>
        <a:xfrm>
          <a:off x="0" y="0"/>
          <a:ext cx="0" cy="0"/>
          <a:chOff x="0" y="0"/>
          <a:chExt cx="0" cy="0"/>
        </a:xfrm>
      </p:grpSpPr>
      <p:sp>
        <p:nvSpPr>
          <p:cNvPr id="275" name="Google Shape;275;p55"/>
          <p:cNvSpPr/>
          <p:nvPr/>
        </p:nvSpPr>
        <p:spPr>
          <a:xfrm>
            <a:off x="0" y="8515045"/>
            <a:ext cx="6858000" cy="6288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687">
              <a:solidFill>
                <a:schemeClr val="lt1"/>
              </a:solidFill>
              <a:latin typeface="Calibri"/>
              <a:ea typeface="Calibri"/>
              <a:cs typeface="Calibri"/>
              <a:sym typeface="Calibri"/>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Blank_3">
  <p:cSld name="Blank_3">
    <p:spTree>
      <p:nvGrpSpPr>
        <p:cNvPr id="1" name="Shape 276"/>
        <p:cNvGrpSpPr/>
        <p:nvPr/>
      </p:nvGrpSpPr>
      <p:grpSpPr>
        <a:xfrm>
          <a:off x="0" y="0"/>
          <a:ext cx="0" cy="0"/>
          <a:chOff x="0" y="0"/>
          <a:chExt cx="0" cy="0"/>
        </a:xfrm>
      </p:grpSpPr>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1_Blank_3">
  <p:cSld name="1_Blank_3">
    <p:spTree>
      <p:nvGrpSpPr>
        <p:cNvPr id="1" name="Shape 277"/>
        <p:cNvGrpSpPr/>
        <p:nvPr/>
      </p:nvGrpSpPr>
      <p:grpSpPr>
        <a:xfrm>
          <a:off x="0" y="0"/>
          <a:ext cx="0" cy="0"/>
          <a:chOff x="0" y="0"/>
          <a:chExt cx="0" cy="0"/>
        </a:xfrm>
      </p:grpSpPr>
      <p:sp>
        <p:nvSpPr>
          <p:cNvPr id="278" name="Google Shape;278;p57"/>
          <p:cNvSpPr>
            <a:spLocks noGrp="1"/>
          </p:cNvSpPr>
          <p:nvPr>
            <p:ph type="pic" idx="2"/>
          </p:nvPr>
        </p:nvSpPr>
        <p:spPr>
          <a:xfrm>
            <a:off x="-1408078" y="304800"/>
            <a:ext cx="4800600" cy="4800600"/>
          </a:xfrm>
          <a:prstGeom prst="ellipse">
            <a:avLst/>
          </a:prstGeom>
          <a:noFill/>
          <a:ln>
            <a:noFill/>
          </a:ln>
        </p:spPr>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matchingName="Custom Layout">
  <p:cSld name="Custom Layout">
    <p:spTree>
      <p:nvGrpSpPr>
        <p:cNvPr id="1" name="Shape 279"/>
        <p:cNvGrpSpPr/>
        <p:nvPr/>
      </p:nvGrpSpPr>
      <p:grpSpPr>
        <a:xfrm>
          <a:off x="0" y="0"/>
          <a:ext cx="0" cy="0"/>
          <a:chOff x="0" y="0"/>
          <a:chExt cx="0" cy="0"/>
        </a:xfrm>
      </p:grpSpPr>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1_Title and Content" type="obj">
  <p:cSld name="OBJECT">
    <p:spTree>
      <p:nvGrpSpPr>
        <p:cNvPr id="1" name="Shape 280"/>
        <p:cNvGrpSpPr/>
        <p:nvPr/>
      </p:nvGrpSpPr>
      <p:grpSpPr>
        <a:xfrm>
          <a:off x="0" y="0"/>
          <a:ext cx="0" cy="0"/>
          <a:chOff x="0" y="0"/>
          <a:chExt cx="0" cy="0"/>
        </a:xfrm>
      </p:grpSpPr>
      <p:sp>
        <p:nvSpPr>
          <p:cNvPr id="281" name="Google Shape;281;p59"/>
          <p:cNvSpPr txBox="1">
            <a:spLocks noGrp="1"/>
          </p:cNvSpPr>
          <p:nvPr>
            <p:ph type="title"/>
          </p:nvPr>
        </p:nvSpPr>
        <p:spPr>
          <a:xfrm>
            <a:off x="471488" y="674452"/>
            <a:ext cx="5915100" cy="1199700"/>
          </a:xfrm>
          <a:prstGeom prst="rect">
            <a:avLst/>
          </a:prstGeom>
          <a:noFill/>
          <a:ln>
            <a:noFill/>
          </a:ln>
        </p:spPr>
        <p:txBody>
          <a:bodyPr spcFirstLastPara="1" wrap="square" lIns="91425" tIns="45700" rIns="91425" bIns="45700" anchor="b" anchorCtr="0">
            <a:normAutofit/>
          </a:bodyPr>
          <a:lstStyle>
            <a:lvl1pPr lvl="0" algn="l" rtl="0">
              <a:lnSpc>
                <a:spcPct val="90000"/>
              </a:lnSpc>
              <a:spcBef>
                <a:spcPts val="0"/>
              </a:spcBef>
              <a:spcAft>
                <a:spcPts val="0"/>
              </a:spcAft>
              <a:buClr>
                <a:srgbClr val="20BFD6"/>
              </a:buClr>
              <a:buSzPts val="1800"/>
              <a:buNone/>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2" name="Google Shape;282;p59"/>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lvl="0" indent="-342900" algn="l" rtl="0">
              <a:lnSpc>
                <a:spcPct val="90000"/>
              </a:lnSpc>
              <a:spcBef>
                <a:spcPts val="750"/>
              </a:spcBef>
              <a:spcAft>
                <a:spcPts val="0"/>
              </a:spcAft>
              <a:buClr>
                <a:schemeClr val="dk1"/>
              </a:buClr>
              <a:buSzPts val="1800"/>
              <a:buChar char="•"/>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83" name="Google Shape;283;p59"/>
          <p:cNvSpPr txBox="1">
            <a:spLocks noGrp="1"/>
          </p:cNvSpPr>
          <p:nvPr>
            <p:ph type="dt" idx="10"/>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4" name="Google Shape;284;p59"/>
          <p:cNvSpPr txBox="1">
            <a:spLocks noGrp="1"/>
          </p:cNvSpPr>
          <p:nvPr>
            <p:ph type="ftr" idx="11"/>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85" name="Google Shape;285;p59"/>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matchingName="2_Title and Content">
  <p:cSld name="2_Title and Content">
    <p:bg>
      <p:bgPr>
        <a:solidFill>
          <a:schemeClr val="lt1"/>
        </a:solidFill>
        <a:effectLst/>
      </p:bgPr>
    </p:bg>
    <p:spTree>
      <p:nvGrpSpPr>
        <p:cNvPr id="1" name="Shape 286"/>
        <p:cNvGrpSpPr/>
        <p:nvPr/>
      </p:nvGrpSpPr>
      <p:grpSpPr>
        <a:xfrm>
          <a:off x="0" y="0"/>
          <a:ext cx="0" cy="0"/>
          <a:chOff x="0" y="0"/>
          <a:chExt cx="0" cy="0"/>
        </a:xfrm>
      </p:grpSpPr>
      <p:sp>
        <p:nvSpPr>
          <p:cNvPr id="287" name="Google Shape;287;p60"/>
          <p:cNvSpPr/>
          <p:nvPr/>
        </p:nvSpPr>
        <p:spPr>
          <a:xfrm>
            <a:off x="2697388" y="2942228"/>
            <a:ext cx="3256972" cy="3098432"/>
          </a:xfrm>
          <a:custGeom>
            <a:avLst/>
            <a:gdLst/>
            <a:ahLst/>
            <a:cxnLst/>
            <a:rect l="l" t="t" r="r" b="b"/>
            <a:pathLst>
              <a:path w="3690620" h="3404870" extrusionOk="0">
                <a:moveTo>
                  <a:pt x="1477810" y="0"/>
                </a:moveTo>
                <a:lnTo>
                  <a:pt x="0" y="3404819"/>
                </a:lnTo>
                <a:lnTo>
                  <a:pt x="3690099" y="2834220"/>
                </a:lnTo>
                <a:lnTo>
                  <a:pt x="14778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893">
              <a:solidFill>
                <a:schemeClr val="dk1"/>
              </a:solidFill>
              <a:latin typeface="Calibri"/>
              <a:ea typeface="Calibri"/>
              <a:cs typeface="Calibri"/>
              <a:sym typeface="Calibri"/>
            </a:endParaRPr>
          </a:p>
        </p:txBody>
      </p:sp>
      <p:sp>
        <p:nvSpPr>
          <p:cNvPr id="288" name="Google Shape;288;p60"/>
          <p:cNvSpPr txBox="1">
            <a:spLocks noGrp="1"/>
          </p:cNvSpPr>
          <p:nvPr>
            <p:ph type="title"/>
          </p:nvPr>
        </p:nvSpPr>
        <p:spPr>
          <a:xfrm>
            <a:off x="471488" y="674452"/>
            <a:ext cx="5915100" cy="1199700"/>
          </a:xfrm>
          <a:prstGeom prst="rect">
            <a:avLst/>
          </a:prstGeom>
          <a:noFill/>
          <a:ln>
            <a:noFill/>
          </a:ln>
        </p:spPr>
        <p:txBody>
          <a:bodyPr spcFirstLastPara="1" wrap="square" lIns="0" tIns="0" rIns="0" bIns="0" anchor="b" anchorCtr="0">
            <a:normAutofit/>
          </a:bodyPr>
          <a:lstStyle>
            <a:lvl1pPr lvl="0" algn="l" rtl="0">
              <a:lnSpc>
                <a:spcPct val="90000"/>
              </a:lnSpc>
              <a:spcBef>
                <a:spcPts val="0"/>
              </a:spcBef>
              <a:spcAft>
                <a:spcPts val="0"/>
              </a:spcAft>
              <a:buClr>
                <a:srgbClr val="33C0C9"/>
              </a:buClr>
              <a:buSzPts val="1415"/>
              <a:buFont typeface="Calibri"/>
              <a:buNone/>
              <a:defRPr sz="1415" b="1" i="0">
                <a:solidFill>
                  <a:srgbClr val="33C0C9"/>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289" name="Google Shape;289;p60"/>
          <p:cNvSpPr txBox="1">
            <a:spLocks noGrp="1"/>
          </p:cNvSpPr>
          <p:nvPr>
            <p:ph type="ftr" idx="11"/>
          </p:nvPr>
        </p:nvSpPr>
        <p:spPr>
          <a:xfrm>
            <a:off x="0" y="0"/>
            <a:ext cx="2250000" cy="3999900"/>
          </a:xfrm>
          <a:prstGeom prst="rect">
            <a:avLst/>
          </a:prstGeom>
          <a:noFill/>
          <a:ln>
            <a:noFill/>
          </a:ln>
        </p:spPr>
        <p:txBody>
          <a:bodyPr spcFirstLastPara="1" wrap="square" lIns="0" tIns="0" rIns="0" bIns="0" anchor="t" anchorCtr="0">
            <a:noAutofit/>
          </a:bodyPr>
          <a:lstStyle>
            <a:lvl1pPr marR="0" lvl="0" algn="ctr" rtl="0">
              <a:spcBef>
                <a:spcPts val="0"/>
              </a:spcBef>
              <a:spcAft>
                <a:spcPts val="0"/>
              </a:spcAft>
              <a:buSzPts val="1400"/>
              <a:buNone/>
              <a:defRPr sz="1800">
                <a:solidFill>
                  <a:srgbClr val="8D8D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0" name="Google Shape;290;p60"/>
          <p:cNvSpPr txBox="1">
            <a:spLocks noGrp="1"/>
          </p:cNvSpPr>
          <p:nvPr>
            <p:ph type="dt" idx="10"/>
          </p:nvPr>
        </p:nvSpPr>
        <p:spPr>
          <a:xfrm>
            <a:off x="0" y="0"/>
            <a:ext cx="2250000" cy="3999900"/>
          </a:xfrm>
          <a:prstGeom prst="rect">
            <a:avLst/>
          </a:prstGeom>
          <a:noFill/>
          <a:ln>
            <a:noFill/>
          </a:ln>
        </p:spPr>
        <p:txBody>
          <a:bodyPr spcFirstLastPara="1" wrap="square" lIns="0" tIns="0" rIns="0" bIns="0" anchor="t" anchorCtr="0">
            <a:noAutofit/>
          </a:bodyPr>
          <a:lstStyle>
            <a:lvl1pPr marR="0" lvl="0" algn="l" rtl="0">
              <a:spcBef>
                <a:spcPts val="0"/>
              </a:spcBef>
              <a:spcAft>
                <a:spcPts val="0"/>
              </a:spcAft>
              <a:buSzPts val="1400"/>
              <a:buNone/>
              <a:defRPr sz="1800">
                <a:solidFill>
                  <a:srgbClr val="8D8D8D"/>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1" name="Google Shape;291;p60"/>
          <p:cNvSpPr txBox="1">
            <a:spLocks noGrp="1"/>
          </p:cNvSpPr>
          <p:nvPr>
            <p:ph type="sldNum" idx="12"/>
          </p:nvPr>
        </p:nvSpPr>
        <p:spPr>
          <a:xfrm>
            <a:off x="0" y="0"/>
            <a:ext cx="2250000" cy="3999900"/>
          </a:xfrm>
          <a:prstGeom prst="rect">
            <a:avLst/>
          </a:prstGeom>
          <a:noFill/>
          <a:ln>
            <a:noFill/>
          </a:ln>
        </p:spPr>
        <p:txBody>
          <a:bodyPr spcFirstLastPara="1" wrap="square" lIns="0" tIns="0" rIns="0" bIns="0" anchor="t" anchorCtr="0">
            <a:noAutofit/>
          </a:bodyPr>
          <a:lstStyle>
            <a:lvl1pPr marL="0" marR="0" lvl="0" indent="0" algn="r" rtl="0">
              <a:spcBef>
                <a:spcPts val="0"/>
              </a:spcBef>
              <a:buNone/>
              <a:defRPr sz="1800">
                <a:solidFill>
                  <a:srgbClr val="8D8D8D"/>
                </a:solidFill>
                <a:latin typeface="Calibri"/>
                <a:ea typeface="Calibri"/>
                <a:cs typeface="Calibri"/>
                <a:sym typeface="Calibri"/>
              </a:defRPr>
            </a:lvl1pPr>
            <a:lvl2pPr marL="0" marR="0" lvl="1" indent="0" algn="r" rtl="0">
              <a:spcBef>
                <a:spcPts val="0"/>
              </a:spcBef>
              <a:buNone/>
              <a:defRPr sz="1800">
                <a:solidFill>
                  <a:srgbClr val="8D8D8D"/>
                </a:solidFill>
                <a:latin typeface="Calibri"/>
                <a:ea typeface="Calibri"/>
                <a:cs typeface="Calibri"/>
                <a:sym typeface="Calibri"/>
              </a:defRPr>
            </a:lvl2pPr>
            <a:lvl3pPr marL="0" marR="0" lvl="2" indent="0" algn="r" rtl="0">
              <a:spcBef>
                <a:spcPts val="0"/>
              </a:spcBef>
              <a:buNone/>
              <a:defRPr sz="1800">
                <a:solidFill>
                  <a:srgbClr val="8D8D8D"/>
                </a:solidFill>
                <a:latin typeface="Calibri"/>
                <a:ea typeface="Calibri"/>
                <a:cs typeface="Calibri"/>
                <a:sym typeface="Calibri"/>
              </a:defRPr>
            </a:lvl3pPr>
            <a:lvl4pPr marL="0" marR="0" lvl="3" indent="0" algn="r" rtl="0">
              <a:spcBef>
                <a:spcPts val="0"/>
              </a:spcBef>
              <a:buNone/>
              <a:defRPr sz="1800">
                <a:solidFill>
                  <a:srgbClr val="8D8D8D"/>
                </a:solidFill>
                <a:latin typeface="Calibri"/>
                <a:ea typeface="Calibri"/>
                <a:cs typeface="Calibri"/>
                <a:sym typeface="Calibri"/>
              </a:defRPr>
            </a:lvl4pPr>
            <a:lvl5pPr marL="0" marR="0" lvl="4" indent="0" algn="r" rtl="0">
              <a:spcBef>
                <a:spcPts val="0"/>
              </a:spcBef>
              <a:buNone/>
              <a:defRPr sz="1800">
                <a:solidFill>
                  <a:srgbClr val="8D8D8D"/>
                </a:solidFill>
                <a:latin typeface="Calibri"/>
                <a:ea typeface="Calibri"/>
                <a:cs typeface="Calibri"/>
                <a:sym typeface="Calibri"/>
              </a:defRPr>
            </a:lvl5pPr>
            <a:lvl6pPr marL="0" marR="0" lvl="5" indent="0" algn="r" rtl="0">
              <a:spcBef>
                <a:spcPts val="0"/>
              </a:spcBef>
              <a:buNone/>
              <a:defRPr sz="1800">
                <a:solidFill>
                  <a:srgbClr val="8D8D8D"/>
                </a:solidFill>
                <a:latin typeface="Calibri"/>
                <a:ea typeface="Calibri"/>
                <a:cs typeface="Calibri"/>
                <a:sym typeface="Calibri"/>
              </a:defRPr>
            </a:lvl6pPr>
            <a:lvl7pPr marL="0" marR="0" lvl="6" indent="0" algn="r" rtl="0">
              <a:spcBef>
                <a:spcPts val="0"/>
              </a:spcBef>
              <a:buNone/>
              <a:defRPr sz="1800">
                <a:solidFill>
                  <a:srgbClr val="8D8D8D"/>
                </a:solidFill>
                <a:latin typeface="Calibri"/>
                <a:ea typeface="Calibri"/>
                <a:cs typeface="Calibri"/>
                <a:sym typeface="Calibri"/>
              </a:defRPr>
            </a:lvl7pPr>
            <a:lvl8pPr marL="0" marR="0" lvl="7" indent="0" algn="r" rtl="0">
              <a:spcBef>
                <a:spcPts val="0"/>
              </a:spcBef>
              <a:buNone/>
              <a:defRPr sz="1800">
                <a:solidFill>
                  <a:srgbClr val="8D8D8D"/>
                </a:solidFill>
                <a:latin typeface="Calibri"/>
                <a:ea typeface="Calibri"/>
                <a:cs typeface="Calibri"/>
                <a:sym typeface="Calibri"/>
              </a:defRPr>
            </a:lvl8pPr>
            <a:lvl9pPr marL="0" marR="0" lvl="8" indent="0" algn="r" rtl="0">
              <a:spcBef>
                <a:spcPts val="0"/>
              </a:spcBef>
              <a:buNone/>
              <a:defRPr sz="1800">
                <a:solidFill>
                  <a:srgbClr val="8D8D8D"/>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92"/>
        <p:cNvGrpSpPr/>
        <p:nvPr/>
      </p:nvGrpSpPr>
      <p:grpSpPr>
        <a:xfrm>
          <a:off x="0" y="0"/>
          <a:ext cx="0" cy="0"/>
          <a:chOff x="0" y="0"/>
          <a:chExt cx="0" cy="0"/>
        </a:xfrm>
      </p:grpSpPr>
      <p:sp>
        <p:nvSpPr>
          <p:cNvPr id="293" name="Google Shape;293;p61"/>
          <p:cNvSpPr txBox="1">
            <a:spLocks noGrp="1"/>
          </p:cNvSpPr>
          <p:nvPr>
            <p:ph type="dt" idx="10"/>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4" name="Google Shape;294;p61"/>
          <p:cNvSpPr txBox="1">
            <a:spLocks noGrp="1"/>
          </p:cNvSpPr>
          <p:nvPr>
            <p:ph type="ftr" idx="11"/>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5" name="Google Shape;295;p61"/>
          <p:cNvSpPr txBox="1">
            <a:spLocks noGrp="1"/>
          </p:cNvSpPr>
          <p:nvPr>
            <p:ph type="sldNum" idx="12"/>
          </p:nvPr>
        </p:nvSpPr>
        <p:spPr>
          <a:xfrm>
            <a:off x="0" y="0"/>
            <a:ext cx="2250000" cy="39999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2_Title and Content 1">
  <p:cSld name="2_Title and Content_1">
    <p:spTree>
      <p:nvGrpSpPr>
        <p:cNvPr id="1" name="Shape 296"/>
        <p:cNvGrpSpPr/>
        <p:nvPr/>
      </p:nvGrpSpPr>
      <p:grpSpPr>
        <a:xfrm>
          <a:off x="0" y="0"/>
          <a:ext cx="0" cy="0"/>
          <a:chOff x="0" y="0"/>
          <a:chExt cx="0" cy="0"/>
        </a:xfrm>
      </p:grpSpPr>
      <p:sp>
        <p:nvSpPr>
          <p:cNvPr id="297" name="Google Shape;297;p62"/>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298" name="Google Shape;298;p62"/>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Clr>
                <a:schemeClr val="dk1"/>
              </a:buClr>
              <a:buSzPts val="2100"/>
              <a:buFont typeface="Calibri"/>
              <a:buChar char="•"/>
              <a:defRPr>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Font typeface="Calibri"/>
              <a:buChar char="•"/>
              <a:defRPr>
                <a:latin typeface="Calibri"/>
                <a:ea typeface="Calibri"/>
                <a:cs typeface="Calibri"/>
                <a:sym typeface="Calibri"/>
              </a:defRPr>
            </a:lvl2pPr>
            <a:lvl3pPr marL="1371600" lvl="2" indent="-323850" algn="l" rtl="0">
              <a:lnSpc>
                <a:spcPct val="90000"/>
              </a:lnSpc>
              <a:spcBef>
                <a:spcPts val="375"/>
              </a:spcBef>
              <a:spcAft>
                <a:spcPts val="0"/>
              </a:spcAft>
              <a:buClr>
                <a:schemeClr val="dk1"/>
              </a:buClr>
              <a:buSzPts val="1500"/>
              <a:buFont typeface="Calibri"/>
              <a:buChar char="•"/>
              <a:defRPr>
                <a:latin typeface="Calibri"/>
                <a:ea typeface="Calibri"/>
                <a:cs typeface="Calibri"/>
                <a:sym typeface="Calibri"/>
              </a:defRPr>
            </a:lvl3pPr>
            <a:lvl4pPr marL="1828800" lvl="3"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4pPr>
            <a:lvl5pPr marL="2286000" lvl="4"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299" name="Google Shape;299;p62"/>
          <p:cNvSpPr/>
          <p:nvPr/>
        </p:nvSpPr>
        <p:spPr>
          <a:xfrm>
            <a:off x="1" y="-29030"/>
            <a:ext cx="6858000" cy="629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66"/>
              <a:buFont typeface="Arial"/>
              <a:buNone/>
            </a:pPr>
            <a:endParaRPr sz="1266" b="0" i="0" u="none" strike="noStrike" cap="none">
              <a:solidFill>
                <a:schemeClr val="lt1"/>
              </a:solidFill>
              <a:latin typeface="Calibri"/>
              <a:ea typeface="Calibri"/>
              <a:cs typeface="Calibri"/>
              <a:sym typeface="Calibri"/>
            </a:endParaRPr>
          </a:p>
        </p:txBody>
      </p:sp>
      <p:sp>
        <p:nvSpPr>
          <p:cNvPr id="300" name="Google Shape;300;p62"/>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125"/>
              <a:buNone/>
              <a:defRPr sz="1125"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0"/>
        <p:cNvGrpSpPr/>
        <p:nvPr/>
      </p:nvGrpSpPr>
      <p:grpSpPr>
        <a:xfrm>
          <a:off x="0" y="0"/>
          <a:ext cx="0" cy="0"/>
          <a:chOff x="0" y="0"/>
          <a:chExt cx="0" cy="0"/>
        </a:xfrm>
      </p:grpSpPr>
      <p:sp>
        <p:nvSpPr>
          <p:cNvPr id="41" name="Google Shape;41;p7"/>
          <p:cNvSpPr txBox="1">
            <a:spLocks noGrp="1"/>
          </p:cNvSpPr>
          <p:nvPr>
            <p:ph type="title"/>
          </p:nvPr>
        </p:nvSpPr>
        <p:spPr>
          <a:xfrm>
            <a:off x="467916" y="2279653"/>
            <a:ext cx="5915100" cy="38037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4500"/>
              <a:buFont typeface="Calibri"/>
              <a:buNone/>
              <a:defRPr sz="45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7"/>
          <p:cNvSpPr txBox="1">
            <a:spLocks noGrp="1"/>
          </p:cNvSpPr>
          <p:nvPr>
            <p:ph type="body" idx="1"/>
          </p:nvPr>
        </p:nvSpPr>
        <p:spPr>
          <a:xfrm>
            <a:off x="467916" y="6119286"/>
            <a:ext cx="5915100" cy="20001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chemeClr val="dk1"/>
              </a:buClr>
              <a:buSzPts val="1800"/>
              <a:buNone/>
              <a:defRPr sz="1800">
                <a:solidFill>
                  <a:schemeClr val="dk1"/>
                </a:solidFill>
              </a:defRPr>
            </a:lvl1pPr>
            <a:lvl2pPr marL="914400" lvl="1" indent="-228600" algn="l">
              <a:lnSpc>
                <a:spcPct val="90000"/>
              </a:lnSpc>
              <a:spcBef>
                <a:spcPts val="375"/>
              </a:spcBef>
              <a:spcAft>
                <a:spcPts val="0"/>
              </a:spcAft>
              <a:buClr>
                <a:srgbClr val="888888"/>
              </a:buClr>
              <a:buSzPts val="1500"/>
              <a:buNone/>
              <a:defRPr sz="1500">
                <a:solidFill>
                  <a:srgbClr val="888888"/>
                </a:solidFill>
              </a:defRPr>
            </a:lvl2pPr>
            <a:lvl3pPr marL="1371600" lvl="2" indent="-228600" algn="l">
              <a:lnSpc>
                <a:spcPct val="90000"/>
              </a:lnSpc>
              <a:spcBef>
                <a:spcPts val="375"/>
              </a:spcBef>
              <a:spcAft>
                <a:spcPts val="0"/>
              </a:spcAft>
              <a:buClr>
                <a:srgbClr val="888888"/>
              </a:buClr>
              <a:buSzPts val="1350"/>
              <a:buNone/>
              <a:defRPr sz="1350">
                <a:solidFill>
                  <a:srgbClr val="888888"/>
                </a:solidFill>
              </a:defRPr>
            </a:lvl3pPr>
            <a:lvl4pPr marL="1828800" lvl="3" indent="-228600" algn="l">
              <a:lnSpc>
                <a:spcPct val="90000"/>
              </a:lnSpc>
              <a:spcBef>
                <a:spcPts val="375"/>
              </a:spcBef>
              <a:spcAft>
                <a:spcPts val="0"/>
              </a:spcAft>
              <a:buClr>
                <a:srgbClr val="888888"/>
              </a:buClr>
              <a:buSzPts val="1200"/>
              <a:buNone/>
              <a:defRPr sz="1200">
                <a:solidFill>
                  <a:srgbClr val="888888"/>
                </a:solidFill>
              </a:defRPr>
            </a:lvl4pPr>
            <a:lvl5pPr marL="2286000" lvl="4" indent="-228600" algn="l">
              <a:lnSpc>
                <a:spcPct val="90000"/>
              </a:lnSpc>
              <a:spcBef>
                <a:spcPts val="375"/>
              </a:spcBef>
              <a:spcAft>
                <a:spcPts val="0"/>
              </a:spcAft>
              <a:buClr>
                <a:srgbClr val="888888"/>
              </a:buClr>
              <a:buSzPts val="1200"/>
              <a:buNone/>
              <a:defRPr sz="1200">
                <a:solidFill>
                  <a:srgbClr val="888888"/>
                </a:solidFill>
              </a:defRPr>
            </a:lvl5pPr>
            <a:lvl6pPr marL="2743200" lvl="5" indent="-228600" algn="l">
              <a:lnSpc>
                <a:spcPct val="90000"/>
              </a:lnSpc>
              <a:spcBef>
                <a:spcPts val="375"/>
              </a:spcBef>
              <a:spcAft>
                <a:spcPts val="0"/>
              </a:spcAft>
              <a:buClr>
                <a:srgbClr val="888888"/>
              </a:buClr>
              <a:buSzPts val="1200"/>
              <a:buNone/>
              <a:defRPr sz="1200">
                <a:solidFill>
                  <a:srgbClr val="888888"/>
                </a:solidFill>
              </a:defRPr>
            </a:lvl6pPr>
            <a:lvl7pPr marL="3200400" lvl="6" indent="-228600" algn="l">
              <a:lnSpc>
                <a:spcPct val="90000"/>
              </a:lnSpc>
              <a:spcBef>
                <a:spcPts val="375"/>
              </a:spcBef>
              <a:spcAft>
                <a:spcPts val="0"/>
              </a:spcAft>
              <a:buClr>
                <a:srgbClr val="888888"/>
              </a:buClr>
              <a:buSzPts val="1200"/>
              <a:buNone/>
              <a:defRPr sz="1200">
                <a:solidFill>
                  <a:srgbClr val="888888"/>
                </a:solidFill>
              </a:defRPr>
            </a:lvl7pPr>
            <a:lvl8pPr marL="3657600" lvl="7" indent="-228600" algn="l">
              <a:lnSpc>
                <a:spcPct val="90000"/>
              </a:lnSpc>
              <a:spcBef>
                <a:spcPts val="375"/>
              </a:spcBef>
              <a:spcAft>
                <a:spcPts val="0"/>
              </a:spcAft>
              <a:buClr>
                <a:srgbClr val="888888"/>
              </a:buClr>
              <a:buSzPts val="1200"/>
              <a:buNone/>
              <a:defRPr sz="1200">
                <a:solidFill>
                  <a:srgbClr val="888888"/>
                </a:solidFill>
              </a:defRPr>
            </a:lvl8pPr>
            <a:lvl9pPr marL="4114800" lvl="8" indent="-228600" algn="l">
              <a:lnSpc>
                <a:spcPct val="90000"/>
              </a:lnSpc>
              <a:spcBef>
                <a:spcPts val="375"/>
              </a:spcBef>
              <a:spcAft>
                <a:spcPts val="0"/>
              </a:spcAft>
              <a:buClr>
                <a:srgbClr val="888888"/>
              </a:buClr>
              <a:buSzPts val="1200"/>
              <a:buNone/>
              <a:defRPr sz="1200">
                <a:solidFill>
                  <a:srgbClr val="888888"/>
                </a:solidFill>
              </a:defRPr>
            </a:lvl9pPr>
          </a:lstStyle>
          <a:p>
            <a:endParaRPr/>
          </a:p>
        </p:txBody>
      </p:sp>
      <p:sp>
        <p:nvSpPr>
          <p:cNvPr id="43" name="Google Shape;43;p7"/>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7"/>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7"/>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matchingName="1_Title and Content 1">
  <p:cSld name="1_Title and Content">
    <p:bg>
      <p:bgPr>
        <a:solidFill>
          <a:schemeClr val="lt1"/>
        </a:solidFill>
        <a:effectLst/>
      </p:bgPr>
    </p:bg>
    <p:spTree>
      <p:nvGrpSpPr>
        <p:cNvPr id="1" name="Shape 301"/>
        <p:cNvGrpSpPr/>
        <p:nvPr/>
      </p:nvGrpSpPr>
      <p:grpSpPr>
        <a:xfrm>
          <a:off x="0" y="0"/>
          <a:ext cx="0" cy="0"/>
          <a:chOff x="0" y="0"/>
          <a:chExt cx="0" cy="0"/>
        </a:xfrm>
      </p:grpSpPr>
      <p:sp>
        <p:nvSpPr>
          <p:cNvPr id="302" name="Google Shape;302;p63"/>
          <p:cNvSpPr/>
          <p:nvPr/>
        </p:nvSpPr>
        <p:spPr>
          <a:xfrm>
            <a:off x="2697386" y="2942228"/>
            <a:ext cx="3256972" cy="3098432"/>
          </a:xfrm>
          <a:custGeom>
            <a:avLst/>
            <a:gdLst/>
            <a:ahLst/>
            <a:cxnLst/>
            <a:rect l="l" t="t" r="r" b="b"/>
            <a:pathLst>
              <a:path w="3690620" h="3404870" extrusionOk="0">
                <a:moveTo>
                  <a:pt x="1477810" y="0"/>
                </a:moveTo>
                <a:lnTo>
                  <a:pt x="0" y="3404819"/>
                </a:lnTo>
                <a:lnTo>
                  <a:pt x="3690099" y="2834220"/>
                </a:lnTo>
                <a:lnTo>
                  <a:pt x="1477810"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303" name="Google Shape;303;p63"/>
          <p:cNvSpPr txBox="1">
            <a:spLocks noGrp="1"/>
          </p:cNvSpPr>
          <p:nvPr>
            <p:ph type="title"/>
          </p:nvPr>
        </p:nvSpPr>
        <p:spPr>
          <a:xfrm>
            <a:off x="471488" y="486836"/>
            <a:ext cx="5915100" cy="1767300"/>
          </a:xfrm>
          <a:prstGeom prst="rect">
            <a:avLst/>
          </a:prstGeom>
          <a:noFill/>
          <a:ln>
            <a:noFill/>
          </a:ln>
        </p:spPr>
        <p:txBody>
          <a:bodyPr spcFirstLastPara="1" wrap="square" lIns="0" tIns="0" rIns="0" bIns="0" anchor="ctr" anchorCtr="0">
            <a:normAutofit/>
          </a:bodyPr>
          <a:lstStyle>
            <a:lvl1pPr lvl="0" algn="l" rtl="0">
              <a:lnSpc>
                <a:spcPct val="90000"/>
              </a:lnSpc>
              <a:spcBef>
                <a:spcPts val="0"/>
              </a:spcBef>
              <a:spcAft>
                <a:spcPts val="0"/>
              </a:spcAft>
              <a:buClr>
                <a:srgbClr val="33C0C9"/>
              </a:buClr>
              <a:buSzPts val="2515"/>
              <a:buFont typeface="Calibri"/>
              <a:buNone/>
              <a:defRPr sz="2515" b="1" i="0">
                <a:solidFill>
                  <a:srgbClr val="33C0C9"/>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04" name="Google Shape;304;p63"/>
          <p:cNvSpPr txBox="1">
            <a:spLocks noGrp="1"/>
          </p:cNvSpPr>
          <p:nvPr>
            <p:ph type="ftr" idx="11"/>
          </p:nvPr>
        </p:nvSpPr>
        <p:spPr>
          <a:xfrm>
            <a:off x="2271713" y="8475136"/>
            <a:ext cx="2314500" cy="486900"/>
          </a:xfrm>
          <a:prstGeom prst="rect">
            <a:avLst/>
          </a:prstGeom>
          <a:noFill/>
          <a:ln>
            <a:noFill/>
          </a:ln>
        </p:spPr>
        <p:txBody>
          <a:bodyPr spcFirstLastPara="1" wrap="square" lIns="0" tIns="0" rIns="0" bIns="0" anchor="ctr" anchorCtr="0">
            <a:noAutofit/>
          </a:bodyPr>
          <a:lstStyle>
            <a:lvl1pPr lvl="0" algn="ctr"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5" name="Google Shape;305;p63"/>
          <p:cNvSpPr txBox="1">
            <a:spLocks noGrp="1"/>
          </p:cNvSpPr>
          <p:nvPr>
            <p:ph type="dt" idx="10"/>
          </p:nvPr>
        </p:nvSpPr>
        <p:spPr>
          <a:xfrm>
            <a:off x="471488" y="8475136"/>
            <a:ext cx="1543200" cy="486900"/>
          </a:xfrm>
          <a:prstGeom prst="rect">
            <a:avLst/>
          </a:prstGeom>
          <a:noFill/>
          <a:ln>
            <a:noFill/>
          </a:ln>
        </p:spPr>
        <p:txBody>
          <a:bodyPr spcFirstLastPara="1" wrap="square" lIns="0" tIns="0" rIns="0" bIns="0" anchor="ctr" anchorCtr="0">
            <a:noAutofit/>
          </a:bodyPr>
          <a:lstStyle>
            <a:lvl1pPr lvl="0" algn="l" rtl="0">
              <a:spcBef>
                <a:spcPts val="0"/>
              </a:spcBef>
              <a:spcAft>
                <a:spcPts val="0"/>
              </a:spcAft>
              <a:buSzPts val="1400"/>
              <a:buNone/>
              <a:defRPr>
                <a:solidFill>
                  <a:srgbClr val="888888"/>
                </a:solidFill>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306" name="Google Shape;306;p63"/>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lvl1pPr marL="0" lvl="0" indent="0" algn="r" rtl="0">
              <a:spcBef>
                <a:spcPts val="0"/>
              </a:spcBef>
              <a:buNone/>
              <a:defRPr>
                <a:solidFill>
                  <a:srgbClr val="888888"/>
                </a:solidFill>
              </a:defRPr>
            </a:lvl1pPr>
            <a:lvl2pPr marL="0" lvl="1" indent="0" algn="r" rtl="0">
              <a:spcBef>
                <a:spcPts val="0"/>
              </a:spcBef>
              <a:buNone/>
              <a:defRPr>
                <a:solidFill>
                  <a:srgbClr val="888888"/>
                </a:solidFill>
              </a:defRPr>
            </a:lvl2pPr>
            <a:lvl3pPr marL="0" lvl="2" indent="0" algn="r" rtl="0">
              <a:spcBef>
                <a:spcPts val="0"/>
              </a:spcBef>
              <a:buNone/>
              <a:defRPr>
                <a:solidFill>
                  <a:srgbClr val="888888"/>
                </a:solidFill>
              </a:defRPr>
            </a:lvl3pPr>
            <a:lvl4pPr marL="0" lvl="3" indent="0" algn="r" rtl="0">
              <a:spcBef>
                <a:spcPts val="0"/>
              </a:spcBef>
              <a:buNone/>
              <a:defRPr>
                <a:solidFill>
                  <a:srgbClr val="888888"/>
                </a:solidFill>
              </a:defRPr>
            </a:lvl4pPr>
            <a:lvl5pPr marL="0" lvl="4" indent="0" algn="r" rtl="0">
              <a:spcBef>
                <a:spcPts val="0"/>
              </a:spcBef>
              <a:buNone/>
              <a:defRPr>
                <a:solidFill>
                  <a:srgbClr val="888888"/>
                </a:solidFill>
              </a:defRPr>
            </a:lvl5pPr>
            <a:lvl6pPr marL="0" lvl="5" indent="0" algn="r" rtl="0">
              <a:spcBef>
                <a:spcPts val="0"/>
              </a:spcBef>
              <a:buNone/>
              <a:defRPr>
                <a:solidFill>
                  <a:srgbClr val="888888"/>
                </a:solidFill>
              </a:defRPr>
            </a:lvl6pPr>
            <a:lvl7pPr marL="0" lvl="6" indent="0" algn="r" rtl="0">
              <a:spcBef>
                <a:spcPts val="0"/>
              </a:spcBef>
              <a:buNone/>
              <a:defRPr>
                <a:solidFill>
                  <a:srgbClr val="888888"/>
                </a:solidFill>
              </a:defRPr>
            </a:lvl7pPr>
            <a:lvl8pPr marL="0" lvl="7" indent="0" algn="r" rtl="0">
              <a:spcBef>
                <a:spcPts val="0"/>
              </a:spcBef>
              <a:buNone/>
              <a:defRPr>
                <a:solidFill>
                  <a:srgbClr val="888888"/>
                </a:solidFill>
              </a:defRPr>
            </a:lvl8pPr>
            <a:lvl9pPr marL="0" lvl="8" indent="0" algn="r" rtl="0">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en-US"/>
              <a:t>‹#›</a:t>
            </a:fld>
            <a:endParaRPr sz="900" b="0" i="0" u="none" strike="noStrike" cap="none">
              <a:latin typeface="Calibri"/>
              <a:ea typeface="Calibri"/>
              <a:cs typeface="Calibri"/>
              <a:sym typeface="Calibri"/>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and Content 2">
  <p:cSld name="2_Title and Content_2">
    <p:spTree>
      <p:nvGrpSpPr>
        <p:cNvPr id="1" name="Shape 307"/>
        <p:cNvGrpSpPr/>
        <p:nvPr/>
      </p:nvGrpSpPr>
      <p:grpSpPr>
        <a:xfrm>
          <a:off x="0" y="0"/>
          <a:ext cx="0" cy="0"/>
          <a:chOff x="0" y="0"/>
          <a:chExt cx="0" cy="0"/>
        </a:xfrm>
      </p:grpSpPr>
      <p:sp>
        <p:nvSpPr>
          <p:cNvPr id="308" name="Google Shape;308;p64"/>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309" name="Google Shape;309;p64"/>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Clr>
                <a:schemeClr val="dk1"/>
              </a:buClr>
              <a:buSzPts val="2100"/>
              <a:buFont typeface="Calibri"/>
              <a:buChar char="•"/>
              <a:defRPr>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Font typeface="Calibri"/>
              <a:buChar char="•"/>
              <a:defRPr>
                <a:latin typeface="Calibri"/>
                <a:ea typeface="Calibri"/>
                <a:cs typeface="Calibri"/>
                <a:sym typeface="Calibri"/>
              </a:defRPr>
            </a:lvl2pPr>
            <a:lvl3pPr marL="1371600" lvl="2" indent="-323850" algn="l" rtl="0">
              <a:lnSpc>
                <a:spcPct val="90000"/>
              </a:lnSpc>
              <a:spcBef>
                <a:spcPts val="375"/>
              </a:spcBef>
              <a:spcAft>
                <a:spcPts val="0"/>
              </a:spcAft>
              <a:buClr>
                <a:schemeClr val="dk1"/>
              </a:buClr>
              <a:buSzPts val="1500"/>
              <a:buFont typeface="Calibri"/>
              <a:buChar char="•"/>
              <a:defRPr>
                <a:latin typeface="Calibri"/>
                <a:ea typeface="Calibri"/>
                <a:cs typeface="Calibri"/>
                <a:sym typeface="Calibri"/>
              </a:defRPr>
            </a:lvl3pPr>
            <a:lvl4pPr marL="1828800" lvl="3"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4pPr>
            <a:lvl5pPr marL="2286000" lvl="4"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10" name="Google Shape;310;p64"/>
          <p:cNvSpPr/>
          <p:nvPr/>
        </p:nvSpPr>
        <p:spPr>
          <a:xfrm>
            <a:off x="1" y="-29030"/>
            <a:ext cx="6858000" cy="629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266"/>
              <a:buFont typeface="Arial"/>
              <a:buNone/>
            </a:pPr>
            <a:endParaRPr sz="1266" b="0" i="0" u="none" strike="noStrike" cap="none">
              <a:solidFill>
                <a:schemeClr val="lt1"/>
              </a:solidFill>
              <a:latin typeface="Calibri"/>
              <a:ea typeface="Calibri"/>
              <a:cs typeface="Calibri"/>
              <a:sym typeface="Calibri"/>
            </a:endParaRPr>
          </a:p>
        </p:txBody>
      </p:sp>
      <p:sp>
        <p:nvSpPr>
          <p:cNvPr id="311" name="Google Shape;311;p64"/>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125"/>
              <a:buNone/>
              <a:defRPr sz="1125"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Title and Content 3">
  <p:cSld name="2_Title and Content_3">
    <p:spTree>
      <p:nvGrpSpPr>
        <p:cNvPr id="1" name="Shape 312"/>
        <p:cNvGrpSpPr/>
        <p:nvPr/>
      </p:nvGrpSpPr>
      <p:grpSpPr>
        <a:xfrm>
          <a:off x="0" y="0"/>
          <a:ext cx="0" cy="0"/>
          <a:chOff x="0" y="0"/>
          <a:chExt cx="0" cy="0"/>
        </a:xfrm>
      </p:grpSpPr>
      <p:sp>
        <p:nvSpPr>
          <p:cNvPr id="313" name="Google Shape;313;p65"/>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ctr" anchorCtr="0">
            <a:normAutofit/>
          </a:bodyPr>
          <a:lstStyle>
            <a:lvl1pPr lvl="0" algn="l" rtl="0">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rtl="0">
              <a:spcBef>
                <a:spcPts val="0"/>
              </a:spcBef>
              <a:spcAft>
                <a:spcPts val="0"/>
              </a:spcAft>
              <a:buSzPts val="1400"/>
              <a:buNone/>
              <a:defRPr/>
            </a:lvl2pPr>
            <a:lvl3pPr lvl="2" rtl="0">
              <a:spcBef>
                <a:spcPts val="0"/>
              </a:spcBef>
              <a:spcAft>
                <a:spcPts val="0"/>
              </a:spcAft>
              <a:buSzPts val="1400"/>
              <a:buNone/>
              <a:defRPr/>
            </a:lvl3pPr>
            <a:lvl4pPr lvl="3" rtl="0">
              <a:spcBef>
                <a:spcPts val="0"/>
              </a:spcBef>
              <a:spcAft>
                <a:spcPts val="0"/>
              </a:spcAft>
              <a:buSzPts val="1400"/>
              <a:buNone/>
              <a:defRPr/>
            </a:lvl4pPr>
            <a:lvl5pPr lvl="4" rtl="0">
              <a:spcBef>
                <a:spcPts val="0"/>
              </a:spcBef>
              <a:spcAft>
                <a:spcPts val="0"/>
              </a:spcAft>
              <a:buSzPts val="1400"/>
              <a:buNone/>
              <a:defRPr/>
            </a:lvl5pPr>
            <a:lvl6pPr lvl="5" rtl="0">
              <a:spcBef>
                <a:spcPts val="0"/>
              </a:spcBef>
              <a:spcAft>
                <a:spcPts val="0"/>
              </a:spcAft>
              <a:buSzPts val="1400"/>
              <a:buNone/>
              <a:defRPr/>
            </a:lvl6pPr>
            <a:lvl7pPr lvl="6" rtl="0">
              <a:spcBef>
                <a:spcPts val="0"/>
              </a:spcBef>
              <a:spcAft>
                <a:spcPts val="0"/>
              </a:spcAft>
              <a:buSzPts val="1400"/>
              <a:buNone/>
              <a:defRPr/>
            </a:lvl7pPr>
            <a:lvl8pPr lvl="7" rtl="0">
              <a:spcBef>
                <a:spcPts val="0"/>
              </a:spcBef>
              <a:spcAft>
                <a:spcPts val="0"/>
              </a:spcAft>
              <a:buSzPts val="1400"/>
              <a:buNone/>
              <a:defRPr/>
            </a:lvl8pPr>
            <a:lvl9pPr lvl="8" rtl="0">
              <a:spcBef>
                <a:spcPts val="0"/>
              </a:spcBef>
              <a:spcAft>
                <a:spcPts val="0"/>
              </a:spcAft>
              <a:buSzPts val="1400"/>
              <a:buNone/>
              <a:defRPr/>
            </a:lvl9pPr>
          </a:lstStyle>
          <a:p>
            <a:endParaRPr/>
          </a:p>
        </p:txBody>
      </p:sp>
      <p:sp>
        <p:nvSpPr>
          <p:cNvPr id="314" name="Google Shape;314;p65"/>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rtl="0">
              <a:lnSpc>
                <a:spcPct val="90000"/>
              </a:lnSpc>
              <a:spcBef>
                <a:spcPts val="750"/>
              </a:spcBef>
              <a:spcAft>
                <a:spcPts val="0"/>
              </a:spcAft>
              <a:buClr>
                <a:schemeClr val="dk1"/>
              </a:buClr>
              <a:buSzPts val="2100"/>
              <a:buFont typeface="Calibri"/>
              <a:buChar char="•"/>
              <a:defRPr>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Font typeface="Calibri"/>
              <a:buChar char="•"/>
              <a:defRPr>
                <a:latin typeface="Calibri"/>
                <a:ea typeface="Calibri"/>
                <a:cs typeface="Calibri"/>
                <a:sym typeface="Calibri"/>
              </a:defRPr>
            </a:lvl2pPr>
            <a:lvl3pPr marL="1371600" lvl="2" indent="-323850" algn="l" rtl="0">
              <a:lnSpc>
                <a:spcPct val="90000"/>
              </a:lnSpc>
              <a:spcBef>
                <a:spcPts val="375"/>
              </a:spcBef>
              <a:spcAft>
                <a:spcPts val="0"/>
              </a:spcAft>
              <a:buClr>
                <a:schemeClr val="dk1"/>
              </a:buClr>
              <a:buSzPts val="1500"/>
              <a:buFont typeface="Calibri"/>
              <a:buChar char="•"/>
              <a:defRPr>
                <a:latin typeface="Calibri"/>
                <a:ea typeface="Calibri"/>
                <a:cs typeface="Calibri"/>
                <a:sym typeface="Calibri"/>
              </a:defRPr>
            </a:lvl3pPr>
            <a:lvl4pPr marL="1828800" lvl="3"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4pPr>
            <a:lvl5pPr marL="2286000" lvl="4" indent="-314325" algn="l" rtl="0">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
        <p:nvSpPr>
          <p:cNvPr id="315" name="Google Shape;315;p65"/>
          <p:cNvSpPr/>
          <p:nvPr/>
        </p:nvSpPr>
        <p:spPr>
          <a:xfrm>
            <a:off x="1" y="-29030"/>
            <a:ext cx="6858000" cy="629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316" name="Google Shape;316;p65"/>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rtl="0">
              <a:lnSpc>
                <a:spcPct val="90000"/>
              </a:lnSpc>
              <a:spcBef>
                <a:spcPts val="750"/>
              </a:spcBef>
              <a:spcAft>
                <a:spcPts val="0"/>
              </a:spcAft>
              <a:buClr>
                <a:srgbClr val="7F7F7F"/>
              </a:buClr>
              <a:buSzPts val="1125"/>
              <a:buNone/>
              <a:defRPr sz="1125" b="0">
                <a:solidFill>
                  <a:srgbClr val="7F7F7F"/>
                </a:solidFill>
                <a:latin typeface="Calibri"/>
                <a:ea typeface="Calibri"/>
                <a:cs typeface="Calibri"/>
                <a:sym typeface="Calibri"/>
              </a:defRPr>
            </a:lvl1pPr>
            <a:lvl2pPr marL="914400" lvl="1" indent="-342900" algn="l" rtl="0">
              <a:lnSpc>
                <a:spcPct val="90000"/>
              </a:lnSpc>
              <a:spcBef>
                <a:spcPts val="375"/>
              </a:spcBef>
              <a:spcAft>
                <a:spcPts val="0"/>
              </a:spcAft>
              <a:buClr>
                <a:schemeClr val="dk1"/>
              </a:buClr>
              <a:buSzPts val="1800"/>
              <a:buChar char="•"/>
              <a:defRPr/>
            </a:lvl2pPr>
            <a:lvl3pPr marL="1371600" lvl="2" indent="-342900" algn="l" rtl="0">
              <a:lnSpc>
                <a:spcPct val="90000"/>
              </a:lnSpc>
              <a:spcBef>
                <a:spcPts val="375"/>
              </a:spcBef>
              <a:spcAft>
                <a:spcPts val="0"/>
              </a:spcAft>
              <a:buClr>
                <a:schemeClr val="dk1"/>
              </a:buClr>
              <a:buSzPts val="1800"/>
              <a:buChar char="•"/>
              <a:defRPr/>
            </a:lvl3pPr>
            <a:lvl4pPr marL="1828800" lvl="3" indent="-342900" algn="l" rtl="0">
              <a:lnSpc>
                <a:spcPct val="90000"/>
              </a:lnSpc>
              <a:spcBef>
                <a:spcPts val="375"/>
              </a:spcBef>
              <a:spcAft>
                <a:spcPts val="0"/>
              </a:spcAft>
              <a:buClr>
                <a:schemeClr val="dk1"/>
              </a:buClr>
              <a:buSzPts val="1800"/>
              <a:buChar char="•"/>
              <a:defRPr/>
            </a:lvl4pPr>
            <a:lvl5pPr marL="2286000" lvl="4" indent="-342900" algn="l" rtl="0">
              <a:lnSpc>
                <a:spcPct val="90000"/>
              </a:lnSpc>
              <a:spcBef>
                <a:spcPts val="375"/>
              </a:spcBef>
              <a:spcAft>
                <a:spcPts val="0"/>
              </a:spcAft>
              <a:buClr>
                <a:schemeClr val="dk1"/>
              </a:buClr>
              <a:buSzPts val="1800"/>
              <a:buChar char="•"/>
              <a:defRPr/>
            </a:lvl5pPr>
            <a:lvl6pPr marL="2743200" lvl="5" indent="-342900" algn="l" rtl="0">
              <a:lnSpc>
                <a:spcPct val="90000"/>
              </a:lnSpc>
              <a:spcBef>
                <a:spcPts val="375"/>
              </a:spcBef>
              <a:spcAft>
                <a:spcPts val="0"/>
              </a:spcAft>
              <a:buClr>
                <a:schemeClr val="dk1"/>
              </a:buClr>
              <a:buSzPts val="1800"/>
              <a:buChar char="•"/>
              <a:defRPr/>
            </a:lvl6pPr>
            <a:lvl7pPr marL="3200400" lvl="6" indent="-342900" algn="l" rtl="0">
              <a:lnSpc>
                <a:spcPct val="90000"/>
              </a:lnSpc>
              <a:spcBef>
                <a:spcPts val="375"/>
              </a:spcBef>
              <a:spcAft>
                <a:spcPts val="0"/>
              </a:spcAft>
              <a:buClr>
                <a:schemeClr val="dk1"/>
              </a:buClr>
              <a:buSzPts val="1800"/>
              <a:buChar char="•"/>
              <a:defRPr/>
            </a:lvl7pPr>
            <a:lvl8pPr marL="3657600" lvl="7" indent="-342900" algn="l" rtl="0">
              <a:lnSpc>
                <a:spcPct val="90000"/>
              </a:lnSpc>
              <a:spcBef>
                <a:spcPts val="375"/>
              </a:spcBef>
              <a:spcAft>
                <a:spcPts val="0"/>
              </a:spcAft>
              <a:buClr>
                <a:schemeClr val="dk1"/>
              </a:buClr>
              <a:buSzPts val="1800"/>
              <a:buChar char="•"/>
              <a:defRPr/>
            </a:lvl8pPr>
            <a:lvl9pPr marL="4114800" lvl="8" indent="-342900" algn="l" rtl="0">
              <a:lnSpc>
                <a:spcPct val="90000"/>
              </a:lnSpc>
              <a:spcBef>
                <a:spcPts val="375"/>
              </a:spcBef>
              <a:spcAft>
                <a:spcPts val="0"/>
              </a:spcAft>
              <a:buClr>
                <a:schemeClr val="dk1"/>
              </a:buClr>
              <a:buSzPts val="1800"/>
              <a:buChar char="•"/>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itle and Content">
  <p:cSld name="3_Title and Conten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234376" y="781509"/>
            <a:ext cx="5915100" cy="11997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BFD6"/>
              </a:buClr>
              <a:buSzPts val="2419"/>
              <a:buFont typeface="Calibri"/>
              <a:buNone/>
              <a:defRPr sz="2419" b="1">
                <a:solidFill>
                  <a:srgbClr val="20BFD6"/>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234376" y="2541224"/>
            <a:ext cx="5915100" cy="5801700"/>
          </a:xfrm>
          <a:prstGeom prst="rect">
            <a:avLst/>
          </a:prstGeom>
          <a:noFill/>
          <a:ln>
            <a:noFill/>
          </a:ln>
        </p:spPr>
        <p:txBody>
          <a:bodyPr spcFirstLastPara="1" wrap="square" lIns="91425" tIns="45700" rIns="91425" bIns="45700" anchor="t" anchorCtr="0">
            <a:normAutofit/>
          </a:bodyPr>
          <a:lstStyle>
            <a:lvl1pPr marL="457200" lvl="0" indent="-361950" algn="l">
              <a:lnSpc>
                <a:spcPct val="90000"/>
              </a:lnSpc>
              <a:spcBef>
                <a:spcPts val="750"/>
              </a:spcBef>
              <a:spcAft>
                <a:spcPts val="0"/>
              </a:spcAft>
              <a:buClr>
                <a:schemeClr val="dk1"/>
              </a:buClr>
              <a:buSzPts val="2100"/>
              <a:buFont typeface="Calibri"/>
              <a:buChar char="•"/>
              <a:defRPr>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Font typeface="Calibri"/>
              <a:buChar char="•"/>
              <a:defRPr>
                <a:latin typeface="Calibri"/>
                <a:ea typeface="Calibri"/>
                <a:cs typeface="Calibri"/>
                <a:sym typeface="Calibri"/>
              </a:defRPr>
            </a:lvl2pPr>
            <a:lvl3pPr marL="1371600" lvl="2" indent="-323850" algn="l">
              <a:lnSpc>
                <a:spcPct val="90000"/>
              </a:lnSpc>
              <a:spcBef>
                <a:spcPts val="375"/>
              </a:spcBef>
              <a:spcAft>
                <a:spcPts val="0"/>
              </a:spcAft>
              <a:buClr>
                <a:schemeClr val="dk1"/>
              </a:buClr>
              <a:buSzPts val="1500"/>
              <a:buFont typeface="Calibri"/>
              <a:buChar char="•"/>
              <a:defRPr>
                <a:latin typeface="Calibri"/>
                <a:ea typeface="Calibri"/>
                <a:cs typeface="Calibri"/>
                <a:sym typeface="Calibri"/>
              </a:defRPr>
            </a:lvl3pPr>
            <a:lvl4pPr marL="1828800" lvl="3" indent="-314325" algn="l">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4pPr>
            <a:lvl5pPr marL="2286000" lvl="4" indent="-314325" algn="l">
              <a:lnSpc>
                <a:spcPct val="90000"/>
              </a:lnSpc>
              <a:spcBef>
                <a:spcPts val="375"/>
              </a:spcBef>
              <a:spcAft>
                <a:spcPts val="0"/>
              </a:spcAft>
              <a:buClr>
                <a:schemeClr val="dk1"/>
              </a:buClr>
              <a:buSzPts val="1350"/>
              <a:buFont typeface="Calibri"/>
              <a:buChar char="•"/>
              <a:defRPr>
                <a:latin typeface="Calibri"/>
                <a:ea typeface="Calibri"/>
                <a:cs typeface="Calibri"/>
                <a:sym typeface="Calibri"/>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24" name="Google Shape;24;p3"/>
          <p:cNvSpPr/>
          <p:nvPr/>
        </p:nvSpPr>
        <p:spPr>
          <a:xfrm>
            <a:off x="1" y="-29030"/>
            <a:ext cx="6858000" cy="629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266">
              <a:solidFill>
                <a:schemeClr val="lt1"/>
              </a:solidFill>
              <a:latin typeface="Calibri"/>
              <a:ea typeface="Calibri"/>
              <a:cs typeface="Calibri"/>
              <a:sym typeface="Calibri"/>
            </a:endParaRPr>
          </a:p>
        </p:txBody>
      </p:sp>
      <p:sp>
        <p:nvSpPr>
          <p:cNvPr id="25" name="Google Shape;25;p3"/>
          <p:cNvSpPr txBox="1">
            <a:spLocks noGrp="1"/>
          </p:cNvSpPr>
          <p:nvPr>
            <p:ph type="body" idx="2"/>
          </p:nvPr>
        </p:nvSpPr>
        <p:spPr>
          <a:xfrm>
            <a:off x="234377" y="1864537"/>
            <a:ext cx="4031400" cy="590700"/>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750"/>
              </a:spcBef>
              <a:spcAft>
                <a:spcPts val="0"/>
              </a:spcAft>
              <a:buClr>
                <a:srgbClr val="7F7F7F"/>
              </a:buClr>
              <a:buSzPts val="1125"/>
              <a:buNone/>
              <a:defRPr sz="1125" b="0">
                <a:solidFill>
                  <a:srgbClr val="7F7F7F"/>
                </a:solidFill>
                <a:latin typeface="Calibri"/>
                <a:ea typeface="Calibri"/>
                <a:cs typeface="Calibri"/>
                <a:sym typeface="Calibri"/>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Tree>
    <p:extLst>
      <p:ext uri="{BB962C8B-B14F-4D97-AF65-F5344CB8AC3E}">
        <p14:creationId xmlns:p14="http://schemas.microsoft.com/office/powerpoint/2010/main" val="26726555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6"/>
        <p:cNvGrpSpPr/>
        <p:nvPr/>
      </p:nvGrpSpPr>
      <p:grpSpPr>
        <a:xfrm>
          <a:off x="0" y="0"/>
          <a:ext cx="0" cy="0"/>
          <a:chOff x="0" y="0"/>
          <a:chExt cx="0" cy="0"/>
        </a:xfrm>
      </p:grpSpPr>
      <p:sp>
        <p:nvSpPr>
          <p:cNvPr id="47" name="Google Shape;47;p8"/>
          <p:cNvSpPr txBox="1">
            <a:spLocks noGrp="1"/>
          </p:cNvSpPr>
          <p:nvPr>
            <p:ph type="title"/>
          </p:nvPr>
        </p:nvSpPr>
        <p:spPr>
          <a:xfrm>
            <a:off x="471488" y="486836"/>
            <a:ext cx="5915100" cy="1767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8"/>
          <p:cNvSpPr txBox="1">
            <a:spLocks noGrp="1"/>
          </p:cNvSpPr>
          <p:nvPr>
            <p:ph type="body" idx="1"/>
          </p:nvPr>
        </p:nvSpPr>
        <p:spPr>
          <a:xfrm>
            <a:off x="471488" y="2434167"/>
            <a:ext cx="2914800" cy="580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49" name="Google Shape;49;p8"/>
          <p:cNvSpPr txBox="1">
            <a:spLocks noGrp="1"/>
          </p:cNvSpPr>
          <p:nvPr>
            <p:ph type="body" idx="2"/>
          </p:nvPr>
        </p:nvSpPr>
        <p:spPr>
          <a:xfrm>
            <a:off x="3471863" y="2434167"/>
            <a:ext cx="2914800" cy="5801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0" name="Google Shape;50;p8"/>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8"/>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8"/>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3"/>
        <p:cNvGrpSpPr/>
        <p:nvPr/>
      </p:nvGrpSpPr>
      <p:grpSpPr>
        <a:xfrm>
          <a:off x="0" y="0"/>
          <a:ext cx="0" cy="0"/>
          <a:chOff x="0" y="0"/>
          <a:chExt cx="0" cy="0"/>
        </a:xfrm>
      </p:grpSpPr>
      <p:sp>
        <p:nvSpPr>
          <p:cNvPr id="54" name="Google Shape;54;p9"/>
          <p:cNvSpPr txBox="1">
            <a:spLocks noGrp="1"/>
          </p:cNvSpPr>
          <p:nvPr>
            <p:ph type="title"/>
          </p:nvPr>
        </p:nvSpPr>
        <p:spPr>
          <a:xfrm>
            <a:off x="472381" y="486836"/>
            <a:ext cx="5915100" cy="1767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9"/>
          <p:cNvSpPr txBox="1">
            <a:spLocks noGrp="1"/>
          </p:cNvSpPr>
          <p:nvPr>
            <p:ph type="body" idx="1"/>
          </p:nvPr>
        </p:nvSpPr>
        <p:spPr>
          <a:xfrm>
            <a:off x="472381" y="2241551"/>
            <a:ext cx="29013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6" name="Google Shape;56;p9"/>
          <p:cNvSpPr txBox="1">
            <a:spLocks noGrp="1"/>
          </p:cNvSpPr>
          <p:nvPr>
            <p:ph type="body" idx="2"/>
          </p:nvPr>
        </p:nvSpPr>
        <p:spPr>
          <a:xfrm>
            <a:off x="472381" y="3340100"/>
            <a:ext cx="29013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7" name="Google Shape;57;p9"/>
          <p:cNvSpPr txBox="1">
            <a:spLocks noGrp="1"/>
          </p:cNvSpPr>
          <p:nvPr>
            <p:ph type="body" idx="3"/>
          </p:nvPr>
        </p:nvSpPr>
        <p:spPr>
          <a:xfrm>
            <a:off x="3471863" y="2241551"/>
            <a:ext cx="2915400" cy="1098600"/>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750"/>
              </a:spcBef>
              <a:spcAft>
                <a:spcPts val="0"/>
              </a:spcAft>
              <a:buClr>
                <a:schemeClr val="dk1"/>
              </a:buClr>
              <a:buSzPts val="1800"/>
              <a:buNone/>
              <a:defRPr sz="1800" b="1"/>
            </a:lvl1pPr>
            <a:lvl2pPr marL="914400" lvl="1" indent="-228600" algn="l">
              <a:lnSpc>
                <a:spcPct val="90000"/>
              </a:lnSpc>
              <a:spcBef>
                <a:spcPts val="375"/>
              </a:spcBef>
              <a:spcAft>
                <a:spcPts val="0"/>
              </a:spcAft>
              <a:buClr>
                <a:schemeClr val="dk1"/>
              </a:buClr>
              <a:buSzPts val="1500"/>
              <a:buNone/>
              <a:defRPr sz="1500" b="1"/>
            </a:lvl2pPr>
            <a:lvl3pPr marL="1371600" lvl="2" indent="-228600" algn="l">
              <a:lnSpc>
                <a:spcPct val="90000"/>
              </a:lnSpc>
              <a:spcBef>
                <a:spcPts val="375"/>
              </a:spcBef>
              <a:spcAft>
                <a:spcPts val="0"/>
              </a:spcAft>
              <a:buClr>
                <a:schemeClr val="dk1"/>
              </a:buClr>
              <a:buSzPts val="1350"/>
              <a:buNone/>
              <a:defRPr sz="1350" b="1"/>
            </a:lvl3pPr>
            <a:lvl4pPr marL="1828800" lvl="3" indent="-228600" algn="l">
              <a:lnSpc>
                <a:spcPct val="90000"/>
              </a:lnSpc>
              <a:spcBef>
                <a:spcPts val="375"/>
              </a:spcBef>
              <a:spcAft>
                <a:spcPts val="0"/>
              </a:spcAft>
              <a:buClr>
                <a:schemeClr val="dk1"/>
              </a:buClr>
              <a:buSzPts val="1200"/>
              <a:buNone/>
              <a:defRPr sz="1200" b="1"/>
            </a:lvl4pPr>
            <a:lvl5pPr marL="2286000" lvl="4" indent="-228600" algn="l">
              <a:lnSpc>
                <a:spcPct val="90000"/>
              </a:lnSpc>
              <a:spcBef>
                <a:spcPts val="375"/>
              </a:spcBef>
              <a:spcAft>
                <a:spcPts val="0"/>
              </a:spcAft>
              <a:buClr>
                <a:schemeClr val="dk1"/>
              </a:buClr>
              <a:buSzPts val="1200"/>
              <a:buNone/>
              <a:defRPr sz="1200" b="1"/>
            </a:lvl5pPr>
            <a:lvl6pPr marL="2743200" lvl="5" indent="-228600" algn="l">
              <a:lnSpc>
                <a:spcPct val="90000"/>
              </a:lnSpc>
              <a:spcBef>
                <a:spcPts val="375"/>
              </a:spcBef>
              <a:spcAft>
                <a:spcPts val="0"/>
              </a:spcAft>
              <a:buClr>
                <a:schemeClr val="dk1"/>
              </a:buClr>
              <a:buSzPts val="1200"/>
              <a:buNone/>
              <a:defRPr sz="1200" b="1"/>
            </a:lvl6pPr>
            <a:lvl7pPr marL="3200400" lvl="6" indent="-228600" algn="l">
              <a:lnSpc>
                <a:spcPct val="90000"/>
              </a:lnSpc>
              <a:spcBef>
                <a:spcPts val="375"/>
              </a:spcBef>
              <a:spcAft>
                <a:spcPts val="0"/>
              </a:spcAft>
              <a:buClr>
                <a:schemeClr val="dk1"/>
              </a:buClr>
              <a:buSzPts val="1200"/>
              <a:buNone/>
              <a:defRPr sz="1200" b="1"/>
            </a:lvl7pPr>
            <a:lvl8pPr marL="3657600" lvl="7" indent="-228600" algn="l">
              <a:lnSpc>
                <a:spcPct val="90000"/>
              </a:lnSpc>
              <a:spcBef>
                <a:spcPts val="375"/>
              </a:spcBef>
              <a:spcAft>
                <a:spcPts val="0"/>
              </a:spcAft>
              <a:buClr>
                <a:schemeClr val="dk1"/>
              </a:buClr>
              <a:buSzPts val="1200"/>
              <a:buNone/>
              <a:defRPr sz="1200" b="1"/>
            </a:lvl8pPr>
            <a:lvl9pPr marL="4114800" lvl="8" indent="-228600" algn="l">
              <a:lnSpc>
                <a:spcPct val="90000"/>
              </a:lnSpc>
              <a:spcBef>
                <a:spcPts val="375"/>
              </a:spcBef>
              <a:spcAft>
                <a:spcPts val="0"/>
              </a:spcAft>
              <a:buClr>
                <a:schemeClr val="dk1"/>
              </a:buClr>
              <a:buSzPts val="1200"/>
              <a:buNone/>
              <a:defRPr sz="1200" b="1"/>
            </a:lvl9pPr>
          </a:lstStyle>
          <a:p>
            <a:endParaRPr/>
          </a:p>
        </p:txBody>
      </p:sp>
      <p:sp>
        <p:nvSpPr>
          <p:cNvPr id="58" name="Google Shape;58;p9"/>
          <p:cNvSpPr txBox="1">
            <a:spLocks noGrp="1"/>
          </p:cNvSpPr>
          <p:nvPr>
            <p:ph type="body" idx="4"/>
          </p:nvPr>
        </p:nvSpPr>
        <p:spPr>
          <a:xfrm>
            <a:off x="3471863" y="3340100"/>
            <a:ext cx="2915400" cy="49128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750"/>
              </a:spcBef>
              <a:spcAft>
                <a:spcPts val="0"/>
              </a:spcAft>
              <a:buClr>
                <a:schemeClr val="dk1"/>
              </a:buClr>
              <a:buSzPts val="1800"/>
              <a:buChar char="•"/>
              <a:defRPr/>
            </a:lvl1pPr>
            <a:lvl2pPr marL="914400" lvl="1" indent="-342900" algn="l">
              <a:lnSpc>
                <a:spcPct val="90000"/>
              </a:lnSpc>
              <a:spcBef>
                <a:spcPts val="375"/>
              </a:spcBef>
              <a:spcAft>
                <a:spcPts val="0"/>
              </a:spcAft>
              <a:buClr>
                <a:schemeClr val="dk1"/>
              </a:buClr>
              <a:buSzPts val="1800"/>
              <a:buChar char="•"/>
              <a:defRPr/>
            </a:lvl2pPr>
            <a:lvl3pPr marL="1371600" lvl="2" indent="-342900" algn="l">
              <a:lnSpc>
                <a:spcPct val="90000"/>
              </a:lnSpc>
              <a:spcBef>
                <a:spcPts val="375"/>
              </a:spcBef>
              <a:spcAft>
                <a:spcPts val="0"/>
              </a:spcAft>
              <a:buClr>
                <a:schemeClr val="dk1"/>
              </a:buClr>
              <a:buSzPts val="1800"/>
              <a:buChar char="•"/>
              <a:defRPr/>
            </a:lvl3pPr>
            <a:lvl4pPr marL="1828800" lvl="3" indent="-342900" algn="l">
              <a:lnSpc>
                <a:spcPct val="90000"/>
              </a:lnSpc>
              <a:spcBef>
                <a:spcPts val="375"/>
              </a:spcBef>
              <a:spcAft>
                <a:spcPts val="0"/>
              </a:spcAft>
              <a:buClr>
                <a:schemeClr val="dk1"/>
              </a:buClr>
              <a:buSzPts val="1800"/>
              <a:buChar char="•"/>
              <a:defRPr/>
            </a:lvl4pPr>
            <a:lvl5pPr marL="2286000" lvl="4" indent="-342900" algn="l">
              <a:lnSpc>
                <a:spcPct val="90000"/>
              </a:lnSpc>
              <a:spcBef>
                <a:spcPts val="375"/>
              </a:spcBef>
              <a:spcAft>
                <a:spcPts val="0"/>
              </a:spcAft>
              <a:buClr>
                <a:schemeClr val="dk1"/>
              </a:buClr>
              <a:buSzPts val="1800"/>
              <a:buChar char="•"/>
              <a:defRPr/>
            </a:lvl5pPr>
            <a:lvl6pPr marL="2743200" lvl="5" indent="-342900" algn="l">
              <a:lnSpc>
                <a:spcPct val="90000"/>
              </a:lnSpc>
              <a:spcBef>
                <a:spcPts val="375"/>
              </a:spcBef>
              <a:spcAft>
                <a:spcPts val="0"/>
              </a:spcAft>
              <a:buClr>
                <a:schemeClr val="dk1"/>
              </a:buClr>
              <a:buSzPts val="1800"/>
              <a:buChar char="•"/>
              <a:defRPr/>
            </a:lvl6pPr>
            <a:lvl7pPr marL="3200400" lvl="6" indent="-342900" algn="l">
              <a:lnSpc>
                <a:spcPct val="90000"/>
              </a:lnSpc>
              <a:spcBef>
                <a:spcPts val="375"/>
              </a:spcBef>
              <a:spcAft>
                <a:spcPts val="0"/>
              </a:spcAft>
              <a:buClr>
                <a:schemeClr val="dk1"/>
              </a:buClr>
              <a:buSzPts val="1800"/>
              <a:buChar char="•"/>
              <a:defRPr/>
            </a:lvl7pPr>
            <a:lvl8pPr marL="3657600" lvl="7" indent="-342900" algn="l">
              <a:lnSpc>
                <a:spcPct val="90000"/>
              </a:lnSpc>
              <a:spcBef>
                <a:spcPts val="375"/>
              </a:spcBef>
              <a:spcAft>
                <a:spcPts val="0"/>
              </a:spcAft>
              <a:buClr>
                <a:schemeClr val="dk1"/>
              </a:buClr>
              <a:buSzPts val="1800"/>
              <a:buChar char="•"/>
              <a:defRPr/>
            </a:lvl8pPr>
            <a:lvl9pPr marL="4114800" lvl="8" indent="-342900" algn="l">
              <a:lnSpc>
                <a:spcPct val="90000"/>
              </a:lnSpc>
              <a:spcBef>
                <a:spcPts val="375"/>
              </a:spcBef>
              <a:spcAft>
                <a:spcPts val="0"/>
              </a:spcAft>
              <a:buClr>
                <a:schemeClr val="dk1"/>
              </a:buClr>
              <a:buSzPts val="1800"/>
              <a:buChar char="•"/>
              <a:defRPr/>
            </a:lvl9pPr>
          </a:lstStyle>
          <a:p>
            <a:endParaRPr/>
          </a:p>
        </p:txBody>
      </p:sp>
      <p:sp>
        <p:nvSpPr>
          <p:cNvPr id="59" name="Google Shape;59;p9"/>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9"/>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9"/>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2"/>
        <p:cNvGrpSpPr/>
        <p:nvPr/>
      </p:nvGrpSpPr>
      <p:grpSpPr>
        <a:xfrm>
          <a:off x="0" y="0"/>
          <a:ext cx="0" cy="0"/>
          <a:chOff x="0" y="0"/>
          <a:chExt cx="0" cy="0"/>
        </a:xfrm>
      </p:grpSpPr>
      <p:sp>
        <p:nvSpPr>
          <p:cNvPr id="63" name="Google Shape;63;p10"/>
          <p:cNvSpPr txBox="1">
            <a:spLocks noGrp="1"/>
          </p:cNvSpPr>
          <p:nvPr>
            <p:ph type="title"/>
          </p:nvPr>
        </p:nvSpPr>
        <p:spPr>
          <a:xfrm>
            <a:off x="471488" y="486836"/>
            <a:ext cx="5915100" cy="17673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10"/>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10"/>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0"/>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slideLayout" Target="../slideLayouts/slideLayout32.xml"/><Relationship Id="rId3" Type="http://schemas.openxmlformats.org/officeDocument/2006/relationships/slideLayout" Target="../slideLayouts/slideLayout17.xml"/><Relationship Id="rId21" Type="http://schemas.openxmlformats.org/officeDocument/2006/relationships/theme" Target="../theme/theme2.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slideLayout" Target="../slideLayouts/slideLayout31.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20" Type="http://schemas.openxmlformats.org/officeDocument/2006/relationships/slideLayout" Target="../slideLayouts/slideLayout34.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19" Type="http://schemas.openxmlformats.org/officeDocument/2006/relationships/slideLayout" Target="../slideLayouts/slideLayout33.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slideLayout" Target="../slideLayouts/slideLayout47.xml"/><Relationship Id="rId18" Type="http://schemas.openxmlformats.org/officeDocument/2006/relationships/slideLayout" Target="../slideLayouts/slideLayout52.xml"/><Relationship Id="rId26" Type="http://schemas.openxmlformats.org/officeDocument/2006/relationships/slideLayout" Target="../slideLayouts/slideLayout60.xml"/><Relationship Id="rId3" Type="http://schemas.openxmlformats.org/officeDocument/2006/relationships/slideLayout" Target="../slideLayouts/slideLayout37.xml"/><Relationship Id="rId21" Type="http://schemas.openxmlformats.org/officeDocument/2006/relationships/slideLayout" Target="../slideLayouts/slideLayout55.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17" Type="http://schemas.openxmlformats.org/officeDocument/2006/relationships/slideLayout" Target="../slideLayouts/slideLayout51.xml"/><Relationship Id="rId25" Type="http://schemas.openxmlformats.org/officeDocument/2006/relationships/slideLayout" Target="../slideLayouts/slideLayout59.xml"/><Relationship Id="rId2" Type="http://schemas.openxmlformats.org/officeDocument/2006/relationships/slideLayout" Target="../slideLayouts/slideLayout36.xml"/><Relationship Id="rId16" Type="http://schemas.openxmlformats.org/officeDocument/2006/relationships/slideLayout" Target="../slideLayouts/slideLayout50.xml"/><Relationship Id="rId20" Type="http://schemas.openxmlformats.org/officeDocument/2006/relationships/slideLayout" Target="../slideLayouts/slideLayout54.xml"/><Relationship Id="rId29" Type="http://schemas.openxmlformats.org/officeDocument/2006/relationships/slideLayout" Target="../slideLayouts/slideLayout63.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24" Type="http://schemas.openxmlformats.org/officeDocument/2006/relationships/slideLayout" Target="../slideLayouts/slideLayout58.xml"/><Relationship Id="rId5" Type="http://schemas.openxmlformats.org/officeDocument/2006/relationships/slideLayout" Target="../slideLayouts/slideLayout39.xml"/><Relationship Id="rId15" Type="http://schemas.openxmlformats.org/officeDocument/2006/relationships/slideLayout" Target="../slideLayouts/slideLayout49.xml"/><Relationship Id="rId23" Type="http://schemas.openxmlformats.org/officeDocument/2006/relationships/slideLayout" Target="../slideLayouts/slideLayout57.xml"/><Relationship Id="rId28" Type="http://schemas.openxmlformats.org/officeDocument/2006/relationships/slideLayout" Target="../slideLayouts/slideLayout62.xml"/><Relationship Id="rId10" Type="http://schemas.openxmlformats.org/officeDocument/2006/relationships/slideLayout" Target="../slideLayouts/slideLayout44.xml"/><Relationship Id="rId19" Type="http://schemas.openxmlformats.org/officeDocument/2006/relationships/slideLayout" Target="../slideLayouts/slideLayout53.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slideLayout" Target="../slideLayouts/slideLayout48.xml"/><Relationship Id="rId22" Type="http://schemas.openxmlformats.org/officeDocument/2006/relationships/slideLayout" Target="../slideLayouts/slideLayout56.xml"/><Relationship Id="rId27" Type="http://schemas.openxmlformats.org/officeDocument/2006/relationships/slideLayout" Target="../slideLayouts/slideLayout61.xml"/><Relationship Id="rId30"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71488" y="486836"/>
            <a:ext cx="5915100" cy="176730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3300"/>
              <a:buFont typeface="Calibri"/>
              <a:buNone/>
              <a:defRPr sz="33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Arial"/>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Arial"/>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71488" y="8475136"/>
            <a:ext cx="1543200" cy="486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2271713" y="8475136"/>
            <a:ext cx="2314500" cy="486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9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888888"/>
                </a:solidFill>
                <a:latin typeface="Calibri"/>
                <a:ea typeface="Calibri"/>
                <a:cs typeface="Calibri"/>
                <a:sym typeface="Calibri"/>
              </a:defRPr>
            </a:lvl1pPr>
            <a:lvl2pPr marL="0" marR="0" lvl="1" indent="0" algn="r" rtl="0">
              <a:spcBef>
                <a:spcPts val="0"/>
              </a:spcBef>
              <a:buNone/>
              <a:defRPr sz="900" b="0" i="0" u="none" strike="noStrike" cap="none">
                <a:solidFill>
                  <a:srgbClr val="888888"/>
                </a:solidFill>
                <a:latin typeface="Calibri"/>
                <a:ea typeface="Calibri"/>
                <a:cs typeface="Calibri"/>
                <a:sym typeface="Calibri"/>
              </a:defRPr>
            </a:lvl2pPr>
            <a:lvl3pPr marL="0" marR="0" lvl="2" indent="0" algn="r" rtl="0">
              <a:spcBef>
                <a:spcPts val="0"/>
              </a:spcBef>
              <a:buNone/>
              <a:defRPr sz="900" b="0" i="0" u="none" strike="noStrike" cap="none">
                <a:solidFill>
                  <a:srgbClr val="888888"/>
                </a:solidFill>
                <a:latin typeface="Calibri"/>
                <a:ea typeface="Calibri"/>
                <a:cs typeface="Calibri"/>
                <a:sym typeface="Calibri"/>
              </a:defRPr>
            </a:lvl3pPr>
            <a:lvl4pPr marL="0" marR="0" lvl="3" indent="0" algn="r" rtl="0">
              <a:spcBef>
                <a:spcPts val="0"/>
              </a:spcBef>
              <a:buNone/>
              <a:defRPr sz="900" b="0" i="0" u="none" strike="noStrike" cap="none">
                <a:solidFill>
                  <a:srgbClr val="888888"/>
                </a:solidFill>
                <a:latin typeface="Calibri"/>
                <a:ea typeface="Calibri"/>
                <a:cs typeface="Calibri"/>
                <a:sym typeface="Calibri"/>
              </a:defRPr>
            </a:lvl4pPr>
            <a:lvl5pPr marL="0" marR="0" lvl="4" indent="0" algn="r" rtl="0">
              <a:spcBef>
                <a:spcPts val="0"/>
              </a:spcBef>
              <a:buNone/>
              <a:defRPr sz="900" b="0" i="0" u="none" strike="noStrike" cap="none">
                <a:solidFill>
                  <a:srgbClr val="888888"/>
                </a:solidFill>
                <a:latin typeface="Calibri"/>
                <a:ea typeface="Calibri"/>
                <a:cs typeface="Calibri"/>
                <a:sym typeface="Calibri"/>
              </a:defRPr>
            </a:lvl5pPr>
            <a:lvl6pPr marL="0" marR="0" lvl="5" indent="0" algn="r" rtl="0">
              <a:spcBef>
                <a:spcPts val="0"/>
              </a:spcBef>
              <a:buNone/>
              <a:defRPr sz="900" b="0" i="0" u="none" strike="noStrike" cap="none">
                <a:solidFill>
                  <a:srgbClr val="888888"/>
                </a:solidFill>
                <a:latin typeface="Calibri"/>
                <a:ea typeface="Calibri"/>
                <a:cs typeface="Calibri"/>
                <a:sym typeface="Calibri"/>
              </a:defRPr>
            </a:lvl6pPr>
            <a:lvl7pPr marL="0" marR="0" lvl="6" indent="0" algn="r" rtl="0">
              <a:spcBef>
                <a:spcPts val="0"/>
              </a:spcBef>
              <a:buNone/>
              <a:defRPr sz="900" b="0" i="0" u="none" strike="noStrike" cap="none">
                <a:solidFill>
                  <a:srgbClr val="888888"/>
                </a:solidFill>
                <a:latin typeface="Calibri"/>
                <a:ea typeface="Calibri"/>
                <a:cs typeface="Calibri"/>
                <a:sym typeface="Calibri"/>
              </a:defRPr>
            </a:lvl7pPr>
            <a:lvl8pPr marL="0" marR="0" lvl="7" indent="0" algn="r" rtl="0">
              <a:spcBef>
                <a:spcPts val="0"/>
              </a:spcBef>
              <a:buNone/>
              <a:defRPr sz="900" b="0" i="0" u="none" strike="noStrike" cap="none">
                <a:solidFill>
                  <a:srgbClr val="888888"/>
                </a:solidFill>
                <a:latin typeface="Calibri"/>
                <a:ea typeface="Calibri"/>
                <a:cs typeface="Calibri"/>
                <a:sym typeface="Calibri"/>
              </a:defRPr>
            </a:lvl8pPr>
            <a:lvl9pPr marL="0" marR="0" lvl="8" indent="0" algn="r" rtl="0">
              <a:spcBef>
                <a:spcPts val="0"/>
              </a:spcBef>
              <a:buNone/>
              <a:defRPr sz="9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7"/>
        <p:cNvGrpSpPr/>
        <p:nvPr/>
      </p:nvGrpSpPr>
      <p:grpSpPr>
        <a:xfrm>
          <a:off x="0" y="0"/>
          <a:ext cx="0" cy="0"/>
          <a:chOff x="0" y="0"/>
          <a:chExt cx="0" cy="0"/>
        </a:xfrm>
      </p:grpSpPr>
      <p:sp>
        <p:nvSpPr>
          <p:cNvPr id="98" name="Google Shape;98;p16"/>
          <p:cNvSpPr txBox="1">
            <a:spLocks noGrp="1"/>
          </p:cNvSpPr>
          <p:nvPr>
            <p:ph type="title"/>
          </p:nvPr>
        </p:nvSpPr>
        <p:spPr>
          <a:xfrm>
            <a:off x="471488" y="674452"/>
            <a:ext cx="5915100" cy="1199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20BFD6"/>
              </a:buClr>
              <a:buSzPts val="2644"/>
              <a:buFont typeface="Calibri"/>
              <a:buNone/>
              <a:defRPr sz="2644" b="1" i="0" u="none" strike="noStrike" cap="none">
                <a:solidFill>
                  <a:srgbClr val="20BFD6"/>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6"/>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marR="0" lvl="0" indent="-328612" algn="l" rtl="0">
              <a:lnSpc>
                <a:spcPct val="90000"/>
              </a:lnSpc>
              <a:spcBef>
                <a:spcPts val="563"/>
              </a:spcBef>
              <a:spcAft>
                <a:spcPts val="0"/>
              </a:spcAft>
              <a:buClr>
                <a:schemeClr val="dk1"/>
              </a:buClr>
              <a:buSzPts val="1575"/>
              <a:buFont typeface="Calibri"/>
              <a:buChar char="•"/>
              <a:defRPr sz="1575" b="0" i="0" u="none" strike="noStrike" cap="none">
                <a:solidFill>
                  <a:schemeClr val="dk1"/>
                </a:solidFill>
                <a:latin typeface="Calibri"/>
                <a:ea typeface="Calibri"/>
                <a:cs typeface="Calibri"/>
                <a:sym typeface="Calibri"/>
              </a:defRPr>
            </a:lvl1pPr>
            <a:lvl2pPr marL="914400" marR="0" lvl="1" indent="-314325" algn="l" rtl="0">
              <a:lnSpc>
                <a:spcPct val="90000"/>
              </a:lnSpc>
              <a:spcBef>
                <a:spcPts val="281"/>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2pPr>
            <a:lvl3pPr marL="1371600" marR="0" lvl="2" indent="-300037" algn="l" rtl="0">
              <a:lnSpc>
                <a:spcPct val="90000"/>
              </a:lnSpc>
              <a:spcBef>
                <a:spcPts val="281"/>
              </a:spcBef>
              <a:spcAft>
                <a:spcPts val="0"/>
              </a:spcAft>
              <a:buClr>
                <a:schemeClr val="dk1"/>
              </a:buClr>
              <a:buSzPts val="1125"/>
              <a:buFont typeface="Calibri"/>
              <a:buChar char="•"/>
              <a:defRPr sz="1125" b="0" i="0" u="none" strike="noStrike" cap="none">
                <a:solidFill>
                  <a:schemeClr val="dk1"/>
                </a:solidFill>
                <a:latin typeface="Calibri"/>
                <a:ea typeface="Calibri"/>
                <a:cs typeface="Calibri"/>
                <a:sym typeface="Calibri"/>
              </a:defRPr>
            </a:lvl3pPr>
            <a:lvl4pPr marL="1828800" marR="0" lvl="3" indent="-292925" algn="l" rtl="0">
              <a:lnSpc>
                <a:spcPct val="90000"/>
              </a:lnSpc>
              <a:spcBef>
                <a:spcPts val="281"/>
              </a:spcBef>
              <a:spcAft>
                <a:spcPts val="0"/>
              </a:spcAft>
              <a:buClr>
                <a:schemeClr val="dk1"/>
              </a:buClr>
              <a:buSzPts val="1013"/>
              <a:buFont typeface="Calibri"/>
              <a:buChar char="•"/>
              <a:defRPr sz="1013" b="0" i="0" u="none" strike="noStrike" cap="none">
                <a:solidFill>
                  <a:schemeClr val="dk1"/>
                </a:solidFill>
                <a:latin typeface="Calibri"/>
                <a:ea typeface="Calibri"/>
                <a:cs typeface="Calibri"/>
                <a:sym typeface="Calibri"/>
              </a:defRPr>
            </a:lvl4pPr>
            <a:lvl5pPr marL="2286000" marR="0" lvl="4" indent="-292925" algn="l" rtl="0">
              <a:lnSpc>
                <a:spcPct val="90000"/>
              </a:lnSpc>
              <a:spcBef>
                <a:spcPts val="281"/>
              </a:spcBef>
              <a:spcAft>
                <a:spcPts val="0"/>
              </a:spcAft>
              <a:buClr>
                <a:schemeClr val="dk1"/>
              </a:buClr>
              <a:buSzPts val="1013"/>
              <a:buFont typeface="Calibri"/>
              <a:buChar char="•"/>
              <a:defRPr sz="1013" b="0" i="0" u="none" strike="noStrike" cap="none">
                <a:solidFill>
                  <a:schemeClr val="dk1"/>
                </a:solidFill>
                <a:latin typeface="Calibri"/>
                <a:ea typeface="Calibri"/>
                <a:cs typeface="Calibri"/>
                <a:sym typeface="Calibri"/>
              </a:defRPr>
            </a:lvl5pPr>
            <a:lvl6pPr marL="2743200" marR="0" lvl="5"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6pPr>
            <a:lvl7pPr marL="3200400" marR="0" lvl="6"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7pPr>
            <a:lvl8pPr marL="3657600" marR="0" lvl="7"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8pPr>
            <a:lvl9pPr marL="4114800" marR="0" lvl="8" indent="-292925" algn="l" rtl="0">
              <a:lnSpc>
                <a:spcPct val="90000"/>
              </a:lnSpc>
              <a:spcBef>
                <a:spcPts val="281"/>
              </a:spcBef>
              <a:spcAft>
                <a:spcPts val="0"/>
              </a:spcAft>
              <a:buClr>
                <a:schemeClr val="dk1"/>
              </a:buClr>
              <a:buSzPts val="1013"/>
              <a:buFont typeface="Arial"/>
              <a:buChar char="•"/>
              <a:defRPr sz="1013"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 id="2147483680" r:id="rId19"/>
    <p:sldLayoutId id="2147483681" r:id="rId2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0"/>
        <p:cNvGrpSpPr/>
        <p:nvPr/>
      </p:nvGrpSpPr>
      <p:grpSpPr>
        <a:xfrm>
          <a:off x="0" y="0"/>
          <a:ext cx="0" cy="0"/>
          <a:chOff x="0" y="0"/>
          <a:chExt cx="0" cy="0"/>
        </a:xfrm>
      </p:grpSpPr>
      <p:sp>
        <p:nvSpPr>
          <p:cNvPr id="191" name="Google Shape;191;p37"/>
          <p:cNvSpPr txBox="1">
            <a:spLocks noGrp="1"/>
          </p:cNvSpPr>
          <p:nvPr>
            <p:ph type="title"/>
          </p:nvPr>
        </p:nvSpPr>
        <p:spPr>
          <a:xfrm>
            <a:off x="471488" y="674452"/>
            <a:ext cx="5915100" cy="1199700"/>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20BFD6"/>
              </a:buClr>
              <a:buSzPts val="3525"/>
              <a:buFont typeface="Calibri"/>
              <a:buNone/>
              <a:defRPr sz="3525" b="1" i="0" u="none" strike="noStrike" cap="none">
                <a:solidFill>
                  <a:srgbClr val="20BFD6"/>
                </a:solidFill>
                <a:latin typeface="Calibri"/>
                <a:ea typeface="Calibri"/>
                <a:cs typeface="Calibri"/>
                <a:sym typeface="Calibri"/>
              </a:defRPr>
            </a:lvl1pPr>
            <a:lvl2pPr lvl="1" rtl="0">
              <a:spcBef>
                <a:spcPts val="0"/>
              </a:spcBef>
              <a:spcAft>
                <a:spcPts val="0"/>
              </a:spcAft>
              <a:buSzPts val="1400"/>
              <a:buNone/>
              <a:defRPr sz="1800"/>
            </a:lvl2pPr>
            <a:lvl3pPr lvl="2" rtl="0">
              <a:spcBef>
                <a:spcPts val="0"/>
              </a:spcBef>
              <a:spcAft>
                <a:spcPts val="0"/>
              </a:spcAft>
              <a:buSzPts val="1400"/>
              <a:buNone/>
              <a:defRPr sz="1800"/>
            </a:lvl3pPr>
            <a:lvl4pPr lvl="3" rtl="0">
              <a:spcBef>
                <a:spcPts val="0"/>
              </a:spcBef>
              <a:spcAft>
                <a:spcPts val="0"/>
              </a:spcAft>
              <a:buSzPts val="1400"/>
              <a:buNone/>
              <a:defRPr sz="1800"/>
            </a:lvl4pPr>
            <a:lvl5pPr lvl="4" rtl="0">
              <a:spcBef>
                <a:spcPts val="0"/>
              </a:spcBef>
              <a:spcAft>
                <a:spcPts val="0"/>
              </a:spcAft>
              <a:buSzPts val="1400"/>
              <a:buNone/>
              <a:defRPr sz="1800"/>
            </a:lvl5pPr>
            <a:lvl6pPr lvl="5" rtl="0">
              <a:spcBef>
                <a:spcPts val="0"/>
              </a:spcBef>
              <a:spcAft>
                <a:spcPts val="0"/>
              </a:spcAft>
              <a:buSzPts val="1400"/>
              <a:buNone/>
              <a:defRPr sz="1800"/>
            </a:lvl6pPr>
            <a:lvl7pPr lvl="6" rtl="0">
              <a:spcBef>
                <a:spcPts val="0"/>
              </a:spcBef>
              <a:spcAft>
                <a:spcPts val="0"/>
              </a:spcAft>
              <a:buSzPts val="1400"/>
              <a:buNone/>
              <a:defRPr sz="1800"/>
            </a:lvl7pPr>
            <a:lvl8pPr lvl="7" rtl="0">
              <a:spcBef>
                <a:spcPts val="0"/>
              </a:spcBef>
              <a:spcAft>
                <a:spcPts val="0"/>
              </a:spcAft>
              <a:buSzPts val="1400"/>
              <a:buNone/>
              <a:defRPr sz="1800"/>
            </a:lvl8pPr>
            <a:lvl9pPr lvl="8" rtl="0">
              <a:spcBef>
                <a:spcPts val="0"/>
              </a:spcBef>
              <a:spcAft>
                <a:spcPts val="0"/>
              </a:spcAft>
              <a:buSzPts val="1400"/>
              <a:buNone/>
              <a:defRPr sz="1800"/>
            </a:lvl9pPr>
          </a:lstStyle>
          <a:p>
            <a:endParaRPr/>
          </a:p>
        </p:txBody>
      </p:sp>
      <p:sp>
        <p:nvSpPr>
          <p:cNvPr id="192" name="Google Shape;192;p37"/>
          <p:cNvSpPr txBox="1">
            <a:spLocks noGrp="1"/>
          </p:cNvSpPr>
          <p:nvPr>
            <p:ph type="body" idx="1"/>
          </p:nvPr>
        </p:nvSpPr>
        <p:spPr>
          <a:xfrm>
            <a:off x="471488" y="2434167"/>
            <a:ext cx="5915100" cy="5801700"/>
          </a:xfrm>
          <a:prstGeom prst="rect">
            <a:avLst/>
          </a:prstGeom>
          <a:noFill/>
          <a:ln>
            <a:noFill/>
          </a:ln>
        </p:spPr>
        <p:txBody>
          <a:bodyPr spcFirstLastPara="1" wrap="square" lIns="91425" tIns="45700" rIns="91425" bIns="45700" anchor="t" anchorCtr="0">
            <a:normAutofit/>
          </a:bodyPr>
          <a:lstStyle>
            <a:lvl1pPr marL="457200" marR="0" lvl="0" indent="-361950" algn="l" rtl="0">
              <a:lnSpc>
                <a:spcPct val="90000"/>
              </a:lnSpc>
              <a:spcBef>
                <a:spcPts val="750"/>
              </a:spcBef>
              <a:spcAft>
                <a:spcPts val="0"/>
              </a:spcAft>
              <a:buClr>
                <a:schemeClr val="dk1"/>
              </a:buClr>
              <a:buSzPts val="2100"/>
              <a:buFont typeface="Calibri"/>
              <a:buChar char="•"/>
              <a:defRPr sz="2100" b="0" i="0" u="none" strike="noStrike" cap="none">
                <a:solidFill>
                  <a:schemeClr val="dk1"/>
                </a:solidFill>
                <a:latin typeface="Calibri"/>
                <a:ea typeface="Calibri"/>
                <a:cs typeface="Calibri"/>
                <a:sym typeface="Calibri"/>
              </a:defRPr>
            </a:lvl1pPr>
            <a:lvl2pPr marL="914400" marR="0" lvl="1" indent="-342900" algn="l" rtl="0">
              <a:lnSpc>
                <a:spcPct val="90000"/>
              </a:lnSpc>
              <a:spcBef>
                <a:spcPts val="375"/>
              </a:spcBef>
              <a:spcAft>
                <a:spcPts val="0"/>
              </a:spcAft>
              <a:buClr>
                <a:schemeClr val="dk1"/>
              </a:buClr>
              <a:buSzPts val="1800"/>
              <a:buFont typeface="Calibri"/>
              <a:buChar char="•"/>
              <a:defRPr sz="1800" b="0" i="0" u="none" strike="noStrike" cap="none">
                <a:solidFill>
                  <a:schemeClr val="dk1"/>
                </a:solidFill>
                <a:latin typeface="Calibri"/>
                <a:ea typeface="Calibri"/>
                <a:cs typeface="Calibri"/>
                <a:sym typeface="Calibri"/>
              </a:defRPr>
            </a:lvl2pPr>
            <a:lvl3pPr marL="1371600" marR="0" lvl="2" indent="-323850" algn="l" rtl="0">
              <a:lnSpc>
                <a:spcPct val="90000"/>
              </a:lnSpc>
              <a:spcBef>
                <a:spcPts val="375"/>
              </a:spcBef>
              <a:spcAft>
                <a:spcPts val="0"/>
              </a:spcAft>
              <a:buClr>
                <a:schemeClr val="dk1"/>
              </a:buClr>
              <a:buSzPts val="1500"/>
              <a:buFont typeface="Calibri"/>
              <a:buChar char="•"/>
              <a:defRPr sz="1500" b="0" i="0" u="none" strike="noStrike" cap="none">
                <a:solidFill>
                  <a:schemeClr val="dk1"/>
                </a:solidFill>
                <a:latin typeface="Calibri"/>
                <a:ea typeface="Calibri"/>
                <a:cs typeface="Calibri"/>
                <a:sym typeface="Calibri"/>
              </a:defRPr>
            </a:lvl3pPr>
            <a:lvl4pPr marL="1828800" marR="0" lvl="3" indent="-314325" algn="l" rtl="0">
              <a:lnSpc>
                <a:spcPct val="90000"/>
              </a:lnSpc>
              <a:spcBef>
                <a:spcPts val="375"/>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4pPr>
            <a:lvl5pPr marL="2286000" marR="0" lvl="4" indent="-314325" algn="l" rtl="0">
              <a:lnSpc>
                <a:spcPct val="90000"/>
              </a:lnSpc>
              <a:spcBef>
                <a:spcPts val="375"/>
              </a:spcBef>
              <a:spcAft>
                <a:spcPts val="0"/>
              </a:spcAft>
              <a:buClr>
                <a:schemeClr val="dk1"/>
              </a:buClr>
              <a:buSzPts val="1350"/>
              <a:buFont typeface="Calibri"/>
              <a:buChar char="•"/>
              <a:defRPr sz="1350" b="0" i="0" u="none" strike="noStrike" cap="none">
                <a:solidFill>
                  <a:schemeClr val="dk1"/>
                </a:solidFill>
                <a:latin typeface="Calibri"/>
                <a:ea typeface="Calibri"/>
                <a:cs typeface="Calibri"/>
                <a:sym typeface="Calibri"/>
              </a:defRPr>
            </a:lvl5pPr>
            <a:lvl6pPr marL="2743200" marR="0" lvl="5"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6pPr>
            <a:lvl7pPr marL="3200400" marR="0" lvl="6"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7pPr>
            <a:lvl8pPr marL="3657600" marR="0" lvl="7"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8pPr>
            <a:lvl9pPr marL="4114800" marR="0" lvl="8" indent="-314325" algn="l" rtl="0">
              <a:lnSpc>
                <a:spcPct val="90000"/>
              </a:lnSpc>
              <a:spcBef>
                <a:spcPts val="375"/>
              </a:spcBef>
              <a:spcAft>
                <a:spcPts val="0"/>
              </a:spcAft>
              <a:buClr>
                <a:schemeClr val="dk1"/>
              </a:buClr>
              <a:buSzPts val="1350"/>
              <a:buFont typeface="Arial"/>
              <a:buChar char="•"/>
              <a:defRPr sz="135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3" r:id="rId2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8.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14.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9.xml"/></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22.jpeg"/><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1.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10.xml"/><Relationship Id="rId5" Type="http://schemas.openxmlformats.org/officeDocument/2006/relationships/image" Target="../media/image1.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1.xml"/></Relationships>
</file>

<file path=ppt/slides/_rels/slide2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8.xml"/><Relationship Id="rId1" Type="http://schemas.openxmlformats.org/officeDocument/2006/relationships/slideLayout" Target="../slideLayouts/slideLayout58.xml"/><Relationship Id="rId4" Type="http://schemas.openxmlformats.org/officeDocument/2006/relationships/image" Target="../media/image26.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1.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3.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58.xml"/><Relationship Id="rId4" Type="http://schemas.openxmlformats.org/officeDocument/2006/relationships/image" Target="../media/image1.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4.xml"/><Relationship Id="rId1" Type="http://schemas.openxmlformats.org/officeDocument/2006/relationships/slideLayout" Target="../slideLayouts/slideLayout58.xml"/><Relationship Id="rId4" Type="http://schemas.openxmlformats.org/officeDocument/2006/relationships/image" Target="../media/image1.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60.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5.png"/></Relationships>
</file>

<file path=ppt/slides/_rels/slide3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6.xml"/><Relationship Id="rId1" Type="http://schemas.openxmlformats.org/officeDocument/2006/relationships/slideLayout" Target="../slideLayouts/slideLayout35.xml"/><Relationship Id="rId4" Type="http://schemas.openxmlformats.org/officeDocument/2006/relationships/image" Target="../media/image29.png"/></Relationships>
</file>

<file path=ppt/slides/_rels/slide3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35.xml"/></Relationships>
</file>

<file path=ppt/slides/_rels/slide3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8.xml"/><Relationship Id="rId1" Type="http://schemas.openxmlformats.org/officeDocument/2006/relationships/slideLayout" Target="../slideLayouts/slideLayout58.xml"/><Relationship Id="rId4"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3.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8.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image" Target="../media/image18.jpe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66"/>
          <p:cNvSpPr/>
          <p:nvPr/>
        </p:nvSpPr>
        <p:spPr>
          <a:xfrm>
            <a:off x="-5379" y="3131210"/>
            <a:ext cx="6863400" cy="60129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323" name="Google Shape;323;p66"/>
          <p:cNvPicPr preferRelativeResize="0"/>
          <p:nvPr/>
        </p:nvPicPr>
        <p:blipFill rotWithShape="1">
          <a:blip r:embed="rId3">
            <a:alphaModFix/>
          </a:blip>
          <a:srcRect/>
          <a:stretch/>
        </p:blipFill>
        <p:spPr>
          <a:xfrm>
            <a:off x="4566621" y="8539039"/>
            <a:ext cx="147532" cy="101189"/>
          </a:xfrm>
          <a:prstGeom prst="rect">
            <a:avLst/>
          </a:prstGeom>
          <a:noFill/>
          <a:ln>
            <a:noFill/>
          </a:ln>
        </p:spPr>
      </p:pic>
      <p:sp>
        <p:nvSpPr>
          <p:cNvPr id="324" name="Google Shape;324;p66"/>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1</a:t>
            </a:fld>
            <a:endParaRPr/>
          </a:p>
        </p:txBody>
      </p:sp>
      <p:pic>
        <p:nvPicPr>
          <p:cNvPr id="325" name="Google Shape;325;p66"/>
          <p:cNvPicPr preferRelativeResize="0"/>
          <p:nvPr/>
        </p:nvPicPr>
        <p:blipFill rotWithShape="1">
          <a:blip r:embed="rId4">
            <a:alphaModFix/>
          </a:blip>
          <a:srcRect/>
          <a:stretch/>
        </p:blipFill>
        <p:spPr>
          <a:xfrm>
            <a:off x="0" y="2280621"/>
            <a:ext cx="6863379" cy="6863379"/>
          </a:xfrm>
          <a:prstGeom prst="rect">
            <a:avLst/>
          </a:prstGeom>
          <a:noFill/>
          <a:ln>
            <a:noFill/>
          </a:ln>
        </p:spPr>
      </p:pic>
      <p:sp>
        <p:nvSpPr>
          <p:cNvPr id="326" name="Google Shape;326;p66"/>
          <p:cNvSpPr txBox="1">
            <a:spLocks noGrp="1"/>
          </p:cNvSpPr>
          <p:nvPr>
            <p:ph type="title"/>
          </p:nvPr>
        </p:nvSpPr>
        <p:spPr>
          <a:xfrm>
            <a:off x="367195" y="532866"/>
            <a:ext cx="4154700" cy="1142070"/>
          </a:xfrm>
          <a:prstGeom prst="rect">
            <a:avLst/>
          </a:prstGeom>
          <a:noFill/>
          <a:ln>
            <a:noFill/>
          </a:ln>
        </p:spPr>
        <p:txBody>
          <a:bodyPr spcFirstLastPara="1" wrap="square" lIns="0" tIns="13425" rIns="0" bIns="0" anchor="ctr" anchorCtr="0">
            <a:spAutoFit/>
          </a:bodyPr>
          <a:lstStyle/>
          <a:p>
            <a:pPr>
              <a:lnSpc>
                <a:spcPct val="100000"/>
              </a:lnSpc>
              <a:buClr>
                <a:schemeClr val="dk1"/>
              </a:buClr>
              <a:buSzPts val="1100"/>
              <a:buFont typeface="Arial"/>
            </a:pPr>
            <a:r>
              <a:rPr lang="en-US" sz="5500" b="0" baseline="-25000" dirty="0">
                <a:solidFill>
                  <a:srgbClr val="33C0C9"/>
                </a:solidFill>
                <a:latin typeface="Arial"/>
                <a:ea typeface="Arial"/>
                <a:cs typeface="Arial"/>
                <a:sym typeface="Arial"/>
              </a:rPr>
              <a:t>ACT™</a:t>
            </a:r>
            <a:r>
              <a:rPr lang="en-US" sz="5500" b="0" baseline="30000" dirty="0">
                <a:solidFill>
                  <a:srgbClr val="33C0C9"/>
                </a:solidFill>
                <a:latin typeface="Arial"/>
                <a:ea typeface="Arial"/>
                <a:cs typeface="Arial"/>
                <a:sym typeface="Arial"/>
              </a:rPr>
              <a:t> </a:t>
            </a:r>
            <a:r>
              <a:rPr lang="en-US" sz="5500" b="0" baseline="-25000" dirty="0">
                <a:solidFill>
                  <a:srgbClr val="33C0C9"/>
                </a:solidFill>
                <a:latin typeface="Arial"/>
                <a:ea typeface="Arial"/>
                <a:cs typeface="Arial"/>
                <a:sym typeface="Arial"/>
              </a:rPr>
              <a:t>Model</a:t>
            </a:r>
            <a:br>
              <a:rPr lang="en-US" sz="5500" b="0" baseline="-25000" dirty="0">
                <a:latin typeface="Arial"/>
                <a:ea typeface="Arial"/>
                <a:cs typeface="Arial"/>
              </a:rPr>
            </a:br>
            <a:r>
              <a:rPr lang="en-US" sz="5500" b="0" baseline="-25000" dirty="0">
                <a:latin typeface="Arial"/>
                <a:ea typeface="Arial"/>
                <a:cs typeface="Arial"/>
                <a:sym typeface="Arial"/>
              </a:rPr>
              <a:t>L</a:t>
            </a:r>
            <a:r>
              <a:rPr lang="en-US" sz="5500" b="0" baseline="-25000" dirty="0">
                <a:solidFill>
                  <a:srgbClr val="33C0C9"/>
                </a:solidFill>
                <a:latin typeface="Arial"/>
                <a:ea typeface="Arial"/>
                <a:cs typeface="Arial"/>
                <a:sym typeface="Arial"/>
              </a:rPr>
              <a:t>earning Cohort</a:t>
            </a:r>
            <a:endParaRPr lang="en-US" sz="5500" baseline="-25000" dirty="0"/>
          </a:p>
        </p:txBody>
      </p:sp>
      <p:grpSp>
        <p:nvGrpSpPr>
          <p:cNvPr id="327" name="Google Shape;327;p66"/>
          <p:cNvGrpSpPr/>
          <p:nvPr/>
        </p:nvGrpSpPr>
        <p:grpSpPr>
          <a:xfrm>
            <a:off x="4797143" y="420918"/>
            <a:ext cx="1612851" cy="1251797"/>
            <a:chOff x="643602" y="7249781"/>
            <a:chExt cx="1612851" cy="1251797"/>
          </a:xfrm>
        </p:grpSpPr>
        <p:sp>
          <p:nvSpPr>
            <p:cNvPr id="328" name="Google Shape;328;p66"/>
            <p:cNvSpPr/>
            <p:nvPr/>
          </p:nvSpPr>
          <p:spPr>
            <a:xfrm>
              <a:off x="1011064" y="7249781"/>
              <a:ext cx="877980" cy="542365"/>
            </a:xfrm>
            <a:custGeom>
              <a:avLst/>
              <a:gdLst/>
              <a:ahLst/>
              <a:cxnLst/>
              <a:rect l="l" t="t" r="r" b="b"/>
              <a:pathLst>
                <a:path w="995044" h="614679" extrusionOk="0">
                  <a:moveTo>
                    <a:pt x="994994" y="0"/>
                  </a:moveTo>
                  <a:lnTo>
                    <a:pt x="0" y="166725"/>
                  </a:lnTo>
                  <a:lnTo>
                    <a:pt x="737476" y="200964"/>
                  </a:lnTo>
                  <a:lnTo>
                    <a:pt x="558533" y="614248"/>
                  </a:lnTo>
                  <a:lnTo>
                    <a:pt x="994994" y="0"/>
                  </a:lnTo>
                  <a:close/>
                </a:path>
              </a:pathLst>
            </a:custGeom>
            <a:solidFill>
              <a:srgbClr val="CDDE6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329" name="Google Shape;329;p66"/>
            <p:cNvSpPr/>
            <p:nvPr/>
          </p:nvSpPr>
          <p:spPr>
            <a:xfrm>
              <a:off x="1270781" y="7249791"/>
              <a:ext cx="618565" cy="817469"/>
            </a:xfrm>
            <a:custGeom>
              <a:avLst/>
              <a:gdLst/>
              <a:ahLst/>
              <a:cxnLst/>
              <a:rect l="l" t="t" r="r" b="b"/>
              <a:pathLst>
                <a:path w="701039" h="926465" extrusionOk="0">
                  <a:moveTo>
                    <a:pt x="74803" y="370840"/>
                  </a:moveTo>
                  <a:lnTo>
                    <a:pt x="0" y="274701"/>
                  </a:lnTo>
                  <a:lnTo>
                    <a:pt x="51892" y="388670"/>
                  </a:lnTo>
                  <a:lnTo>
                    <a:pt x="74803" y="370840"/>
                  </a:lnTo>
                  <a:close/>
                </a:path>
                <a:path w="701039" h="926465" extrusionOk="0">
                  <a:moveTo>
                    <a:pt x="700646" y="0"/>
                  </a:moveTo>
                  <a:lnTo>
                    <a:pt x="264185" y="614248"/>
                  </a:lnTo>
                  <a:lnTo>
                    <a:pt x="189636" y="518426"/>
                  </a:lnTo>
                  <a:lnTo>
                    <a:pt x="131546" y="563613"/>
                  </a:lnTo>
                  <a:lnTo>
                    <a:pt x="296722" y="926426"/>
                  </a:lnTo>
                  <a:lnTo>
                    <a:pt x="700646" y="0"/>
                  </a:lnTo>
                  <a:close/>
                </a:path>
              </a:pathLst>
            </a:custGeom>
            <a:solidFill>
              <a:srgbClr val="24C0D5"/>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330" name="Google Shape;330;p66"/>
            <p:cNvSpPr/>
            <p:nvPr/>
          </p:nvSpPr>
          <p:spPr>
            <a:xfrm>
              <a:off x="1011062" y="7396902"/>
              <a:ext cx="651062" cy="670112"/>
            </a:xfrm>
            <a:custGeom>
              <a:avLst/>
              <a:gdLst/>
              <a:ahLst/>
              <a:cxnLst/>
              <a:rect l="l" t="t" r="r" b="b"/>
              <a:pathLst>
                <a:path w="737869" h="759459" extrusionOk="0">
                  <a:moveTo>
                    <a:pt x="590829" y="759383"/>
                  </a:moveTo>
                  <a:lnTo>
                    <a:pt x="425856" y="396913"/>
                  </a:lnTo>
                  <a:lnTo>
                    <a:pt x="352945" y="453631"/>
                  </a:lnTo>
                  <a:lnTo>
                    <a:pt x="590829" y="759383"/>
                  </a:lnTo>
                  <a:close/>
                </a:path>
                <a:path w="737869" h="759459" extrusionOk="0">
                  <a:moveTo>
                    <a:pt x="737463" y="34239"/>
                  </a:moveTo>
                  <a:lnTo>
                    <a:pt x="0" y="0"/>
                  </a:lnTo>
                  <a:lnTo>
                    <a:pt x="238112" y="306057"/>
                  </a:lnTo>
                  <a:lnTo>
                    <a:pt x="346214" y="221945"/>
                  </a:lnTo>
                  <a:lnTo>
                    <a:pt x="294347" y="107975"/>
                  </a:lnTo>
                  <a:lnTo>
                    <a:pt x="737463" y="34239"/>
                  </a:lnTo>
                  <a:close/>
                </a:path>
              </a:pathLst>
            </a:custGeom>
            <a:solidFill>
              <a:srgbClr val="557E83"/>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pic>
          <p:nvPicPr>
            <p:cNvPr id="331" name="Google Shape;331;p66"/>
            <p:cNvPicPr preferRelativeResize="0"/>
            <p:nvPr/>
          </p:nvPicPr>
          <p:blipFill rotWithShape="1">
            <a:blip r:embed="rId5">
              <a:alphaModFix/>
            </a:blip>
            <a:srcRect/>
            <a:stretch/>
          </p:blipFill>
          <p:spPr>
            <a:xfrm>
              <a:off x="643602" y="8175394"/>
              <a:ext cx="126816" cy="132285"/>
            </a:xfrm>
            <a:prstGeom prst="rect">
              <a:avLst/>
            </a:prstGeom>
            <a:noFill/>
            <a:ln>
              <a:noFill/>
            </a:ln>
          </p:spPr>
        </p:pic>
        <p:sp>
          <p:nvSpPr>
            <p:cNvPr id="332" name="Google Shape;332;p66"/>
            <p:cNvSpPr/>
            <p:nvPr/>
          </p:nvSpPr>
          <p:spPr>
            <a:xfrm>
              <a:off x="822198" y="8175431"/>
              <a:ext cx="110378" cy="132229"/>
            </a:xfrm>
            <a:custGeom>
              <a:avLst/>
              <a:gdLst/>
              <a:ahLst/>
              <a:cxnLst/>
              <a:rect l="l" t="t" r="r" b="b"/>
              <a:pathLst>
                <a:path w="125094" h="149859" extrusionOk="0">
                  <a:moveTo>
                    <a:pt x="124663" y="111760"/>
                  </a:moveTo>
                  <a:lnTo>
                    <a:pt x="49695" y="111760"/>
                  </a:lnTo>
                  <a:lnTo>
                    <a:pt x="49695" y="91440"/>
                  </a:lnTo>
                  <a:lnTo>
                    <a:pt x="113093" y="91440"/>
                  </a:lnTo>
                  <a:lnTo>
                    <a:pt x="113093" y="55880"/>
                  </a:lnTo>
                  <a:lnTo>
                    <a:pt x="49695" y="55880"/>
                  </a:lnTo>
                  <a:lnTo>
                    <a:pt x="49695" y="38100"/>
                  </a:lnTo>
                  <a:lnTo>
                    <a:pt x="121881" y="38100"/>
                  </a:lnTo>
                  <a:lnTo>
                    <a:pt x="121881" y="0"/>
                  </a:lnTo>
                  <a:lnTo>
                    <a:pt x="0" y="0"/>
                  </a:lnTo>
                  <a:lnTo>
                    <a:pt x="0" y="38100"/>
                  </a:lnTo>
                  <a:lnTo>
                    <a:pt x="0" y="55880"/>
                  </a:lnTo>
                  <a:lnTo>
                    <a:pt x="0" y="91440"/>
                  </a:lnTo>
                  <a:lnTo>
                    <a:pt x="0" y="111760"/>
                  </a:lnTo>
                  <a:lnTo>
                    <a:pt x="0" y="149860"/>
                  </a:lnTo>
                  <a:lnTo>
                    <a:pt x="124663" y="149860"/>
                  </a:lnTo>
                  <a:lnTo>
                    <a:pt x="124663" y="111760"/>
                  </a:lnTo>
                  <a:close/>
                </a:path>
              </a:pathLst>
            </a:custGeom>
            <a:solidFill>
              <a:srgbClr val="303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pic>
          <p:nvPicPr>
            <p:cNvPr id="333" name="Google Shape;333;p66"/>
            <p:cNvPicPr preferRelativeResize="0"/>
            <p:nvPr/>
          </p:nvPicPr>
          <p:blipFill rotWithShape="1">
            <a:blip r:embed="rId6">
              <a:alphaModFix/>
            </a:blip>
            <a:srcRect/>
            <a:stretch/>
          </p:blipFill>
          <p:spPr>
            <a:xfrm>
              <a:off x="978881" y="8172369"/>
              <a:ext cx="119253" cy="138336"/>
            </a:xfrm>
            <a:prstGeom prst="rect">
              <a:avLst/>
            </a:prstGeom>
            <a:noFill/>
            <a:ln>
              <a:noFill/>
            </a:ln>
          </p:spPr>
        </p:pic>
        <p:pic>
          <p:nvPicPr>
            <p:cNvPr id="334" name="Google Shape;334;p66"/>
            <p:cNvPicPr preferRelativeResize="0"/>
            <p:nvPr/>
          </p:nvPicPr>
          <p:blipFill rotWithShape="1">
            <a:blip r:embed="rId7">
              <a:alphaModFix/>
            </a:blip>
            <a:srcRect/>
            <a:stretch/>
          </p:blipFill>
          <p:spPr>
            <a:xfrm>
              <a:off x="1148023" y="8175390"/>
              <a:ext cx="128890" cy="135311"/>
            </a:xfrm>
            <a:prstGeom prst="rect">
              <a:avLst/>
            </a:prstGeom>
            <a:noFill/>
            <a:ln>
              <a:noFill/>
            </a:ln>
          </p:spPr>
        </p:pic>
        <p:sp>
          <p:nvSpPr>
            <p:cNvPr id="335" name="Google Shape;335;p66"/>
            <p:cNvSpPr/>
            <p:nvPr/>
          </p:nvSpPr>
          <p:spPr>
            <a:xfrm>
              <a:off x="1335124" y="8175240"/>
              <a:ext cx="254374" cy="132790"/>
            </a:xfrm>
            <a:custGeom>
              <a:avLst/>
              <a:gdLst/>
              <a:ahLst/>
              <a:cxnLst/>
              <a:rect l="l" t="t" r="r" b="b"/>
              <a:pathLst>
                <a:path w="288289" h="150495" extrusionOk="0">
                  <a:moveTo>
                    <a:pt x="118237" y="110667"/>
                  </a:moveTo>
                  <a:lnTo>
                    <a:pt x="50546" y="110667"/>
                  </a:lnTo>
                  <a:lnTo>
                    <a:pt x="50546" y="177"/>
                  </a:lnTo>
                  <a:lnTo>
                    <a:pt x="0" y="177"/>
                  </a:lnTo>
                  <a:lnTo>
                    <a:pt x="0" y="110667"/>
                  </a:lnTo>
                  <a:lnTo>
                    <a:pt x="0" y="150037"/>
                  </a:lnTo>
                  <a:lnTo>
                    <a:pt x="118237" y="150037"/>
                  </a:lnTo>
                  <a:lnTo>
                    <a:pt x="118237" y="110667"/>
                  </a:lnTo>
                  <a:close/>
                </a:path>
                <a:path w="288289" h="150495" extrusionOk="0">
                  <a:moveTo>
                    <a:pt x="288086" y="0"/>
                  </a:moveTo>
                  <a:lnTo>
                    <a:pt x="149720" y="0"/>
                  </a:lnTo>
                  <a:lnTo>
                    <a:pt x="149720" y="39370"/>
                  </a:lnTo>
                  <a:lnTo>
                    <a:pt x="193624" y="39370"/>
                  </a:lnTo>
                  <a:lnTo>
                    <a:pt x="193624" y="149860"/>
                  </a:lnTo>
                  <a:lnTo>
                    <a:pt x="244170" y="149860"/>
                  </a:lnTo>
                  <a:lnTo>
                    <a:pt x="244170" y="39370"/>
                  </a:lnTo>
                  <a:lnTo>
                    <a:pt x="288086" y="39370"/>
                  </a:lnTo>
                  <a:lnTo>
                    <a:pt x="288086" y="0"/>
                  </a:lnTo>
                  <a:close/>
                </a:path>
              </a:pathLst>
            </a:custGeom>
            <a:solidFill>
              <a:srgbClr val="303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pic>
          <p:nvPicPr>
            <p:cNvPr id="336" name="Google Shape;336;p66"/>
            <p:cNvPicPr preferRelativeResize="0"/>
            <p:nvPr/>
          </p:nvPicPr>
          <p:blipFill rotWithShape="1">
            <a:blip r:embed="rId8">
              <a:alphaModFix/>
            </a:blip>
            <a:srcRect/>
            <a:stretch/>
          </p:blipFill>
          <p:spPr>
            <a:xfrm>
              <a:off x="1630336" y="8172369"/>
              <a:ext cx="119253" cy="138336"/>
            </a:xfrm>
            <a:prstGeom prst="rect">
              <a:avLst/>
            </a:prstGeom>
            <a:noFill/>
            <a:ln>
              <a:noFill/>
            </a:ln>
          </p:spPr>
        </p:pic>
        <p:sp>
          <p:nvSpPr>
            <p:cNvPr id="337" name="Google Shape;337;p66"/>
            <p:cNvSpPr/>
            <p:nvPr/>
          </p:nvSpPr>
          <p:spPr>
            <a:xfrm>
              <a:off x="1807598" y="8175396"/>
              <a:ext cx="94129" cy="132229"/>
            </a:xfrm>
            <a:custGeom>
              <a:avLst/>
              <a:gdLst/>
              <a:ahLst/>
              <a:cxnLst/>
              <a:rect l="l" t="t" r="r" b="b"/>
              <a:pathLst>
                <a:path w="106680" h="149859" extrusionOk="0">
                  <a:moveTo>
                    <a:pt x="106235" y="127000"/>
                  </a:moveTo>
                  <a:lnTo>
                    <a:pt x="27838" y="127000"/>
                  </a:lnTo>
                  <a:lnTo>
                    <a:pt x="27838" y="0"/>
                  </a:lnTo>
                  <a:lnTo>
                    <a:pt x="0" y="0"/>
                  </a:lnTo>
                  <a:lnTo>
                    <a:pt x="0" y="127000"/>
                  </a:lnTo>
                  <a:lnTo>
                    <a:pt x="0" y="149860"/>
                  </a:lnTo>
                  <a:lnTo>
                    <a:pt x="106235" y="149860"/>
                  </a:lnTo>
                  <a:lnTo>
                    <a:pt x="106235" y="127000"/>
                  </a:lnTo>
                  <a:close/>
                </a:path>
              </a:pathLst>
            </a:custGeom>
            <a:solidFill>
              <a:srgbClr val="303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pic>
          <p:nvPicPr>
            <p:cNvPr id="338" name="Google Shape;338;p66"/>
            <p:cNvPicPr preferRelativeResize="0"/>
            <p:nvPr/>
          </p:nvPicPr>
          <p:blipFill rotWithShape="1">
            <a:blip r:embed="rId9">
              <a:alphaModFix/>
            </a:blip>
            <a:srcRect/>
            <a:stretch/>
          </p:blipFill>
          <p:spPr>
            <a:xfrm>
              <a:off x="2138903" y="8175386"/>
              <a:ext cx="117550" cy="132296"/>
            </a:xfrm>
            <a:prstGeom prst="rect">
              <a:avLst/>
            </a:prstGeom>
            <a:noFill/>
            <a:ln>
              <a:noFill/>
            </a:ln>
          </p:spPr>
        </p:pic>
        <p:pic>
          <p:nvPicPr>
            <p:cNvPr id="339" name="Google Shape;339;p66"/>
            <p:cNvPicPr preferRelativeResize="0"/>
            <p:nvPr/>
          </p:nvPicPr>
          <p:blipFill rotWithShape="1">
            <a:blip r:embed="rId10">
              <a:alphaModFix/>
            </a:blip>
            <a:srcRect/>
            <a:stretch/>
          </p:blipFill>
          <p:spPr>
            <a:xfrm>
              <a:off x="1940836" y="8175395"/>
              <a:ext cx="143446" cy="132285"/>
            </a:xfrm>
            <a:prstGeom prst="rect">
              <a:avLst/>
            </a:prstGeom>
            <a:noFill/>
            <a:ln>
              <a:noFill/>
            </a:ln>
          </p:spPr>
        </p:pic>
        <p:sp>
          <p:nvSpPr>
            <p:cNvPr id="340" name="Google Shape;340;p66"/>
            <p:cNvSpPr/>
            <p:nvPr/>
          </p:nvSpPr>
          <p:spPr>
            <a:xfrm>
              <a:off x="876871" y="8458435"/>
              <a:ext cx="1146362" cy="43143"/>
            </a:xfrm>
            <a:custGeom>
              <a:avLst/>
              <a:gdLst/>
              <a:ahLst/>
              <a:cxnLst/>
              <a:rect l="l" t="t" r="r" b="b"/>
              <a:pathLst>
                <a:path w="1299210" h="48895" extrusionOk="0">
                  <a:moveTo>
                    <a:pt x="48120" y="47320"/>
                  </a:moveTo>
                  <a:lnTo>
                    <a:pt x="45072" y="39319"/>
                  </a:lnTo>
                  <a:lnTo>
                    <a:pt x="41605" y="30226"/>
                  </a:lnTo>
                  <a:lnTo>
                    <a:pt x="35775" y="14897"/>
                  </a:lnTo>
                  <a:lnTo>
                    <a:pt x="30594" y="1282"/>
                  </a:lnTo>
                  <a:lnTo>
                    <a:pt x="29438" y="1282"/>
                  </a:lnTo>
                  <a:lnTo>
                    <a:pt x="29438" y="30226"/>
                  </a:lnTo>
                  <a:lnTo>
                    <a:pt x="18694" y="30226"/>
                  </a:lnTo>
                  <a:lnTo>
                    <a:pt x="24066" y="14897"/>
                  </a:lnTo>
                  <a:lnTo>
                    <a:pt x="29438" y="30226"/>
                  </a:lnTo>
                  <a:lnTo>
                    <a:pt x="29438" y="1282"/>
                  </a:lnTo>
                  <a:lnTo>
                    <a:pt x="17526" y="1282"/>
                  </a:lnTo>
                  <a:lnTo>
                    <a:pt x="0" y="47320"/>
                  </a:lnTo>
                  <a:lnTo>
                    <a:pt x="12763" y="47320"/>
                  </a:lnTo>
                  <a:lnTo>
                    <a:pt x="15519" y="39319"/>
                  </a:lnTo>
                  <a:lnTo>
                    <a:pt x="32613" y="39319"/>
                  </a:lnTo>
                  <a:lnTo>
                    <a:pt x="35356" y="47320"/>
                  </a:lnTo>
                  <a:lnTo>
                    <a:pt x="48120" y="47320"/>
                  </a:lnTo>
                  <a:close/>
                </a:path>
                <a:path w="1299210" h="48895" extrusionOk="0">
                  <a:moveTo>
                    <a:pt x="115354" y="2374"/>
                  </a:moveTo>
                  <a:lnTo>
                    <a:pt x="113398" y="1562"/>
                  </a:lnTo>
                  <a:lnTo>
                    <a:pt x="111531" y="965"/>
                  </a:lnTo>
                  <a:lnTo>
                    <a:pt x="108000" y="190"/>
                  </a:lnTo>
                  <a:lnTo>
                    <a:pt x="106197" y="0"/>
                  </a:lnTo>
                  <a:lnTo>
                    <a:pt x="101142" y="0"/>
                  </a:lnTo>
                  <a:lnTo>
                    <a:pt x="80124" y="20637"/>
                  </a:lnTo>
                  <a:lnTo>
                    <a:pt x="80124" y="27724"/>
                  </a:lnTo>
                  <a:lnTo>
                    <a:pt x="101130" y="48602"/>
                  </a:lnTo>
                  <a:lnTo>
                    <a:pt x="105854" y="48602"/>
                  </a:lnTo>
                  <a:lnTo>
                    <a:pt x="107416" y="48450"/>
                  </a:lnTo>
                  <a:lnTo>
                    <a:pt x="110591" y="47828"/>
                  </a:lnTo>
                  <a:lnTo>
                    <a:pt x="112293" y="47358"/>
                  </a:lnTo>
                  <a:lnTo>
                    <a:pt x="115354" y="46278"/>
                  </a:lnTo>
                  <a:lnTo>
                    <a:pt x="115354" y="32105"/>
                  </a:lnTo>
                  <a:lnTo>
                    <a:pt x="112293" y="35369"/>
                  </a:lnTo>
                  <a:lnTo>
                    <a:pt x="108864" y="36995"/>
                  </a:lnTo>
                  <a:lnTo>
                    <a:pt x="103289" y="36995"/>
                  </a:lnTo>
                  <a:lnTo>
                    <a:pt x="101650" y="36677"/>
                  </a:lnTo>
                  <a:lnTo>
                    <a:pt x="92633" y="26073"/>
                  </a:lnTo>
                  <a:lnTo>
                    <a:pt x="92633" y="22440"/>
                  </a:lnTo>
                  <a:lnTo>
                    <a:pt x="103301" y="11595"/>
                  </a:lnTo>
                  <a:lnTo>
                    <a:pt x="109169" y="11595"/>
                  </a:lnTo>
                  <a:lnTo>
                    <a:pt x="112585" y="13284"/>
                  </a:lnTo>
                  <a:lnTo>
                    <a:pt x="115354" y="16662"/>
                  </a:lnTo>
                  <a:lnTo>
                    <a:pt x="115354" y="2374"/>
                  </a:lnTo>
                  <a:close/>
                </a:path>
                <a:path w="1299210" h="48895" extrusionOk="0">
                  <a:moveTo>
                    <a:pt x="186613" y="2374"/>
                  </a:moveTo>
                  <a:lnTo>
                    <a:pt x="184658" y="1562"/>
                  </a:lnTo>
                  <a:lnTo>
                    <a:pt x="182791" y="965"/>
                  </a:lnTo>
                  <a:lnTo>
                    <a:pt x="179260" y="190"/>
                  </a:lnTo>
                  <a:lnTo>
                    <a:pt x="177457" y="0"/>
                  </a:lnTo>
                  <a:lnTo>
                    <a:pt x="172402" y="0"/>
                  </a:lnTo>
                  <a:lnTo>
                    <a:pt x="151384" y="20637"/>
                  </a:lnTo>
                  <a:lnTo>
                    <a:pt x="151384" y="27724"/>
                  </a:lnTo>
                  <a:lnTo>
                    <a:pt x="172389" y="48602"/>
                  </a:lnTo>
                  <a:lnTo>
                    <a:pt x="177114" y="48602"/>
                  </a:lnTo>
                  <a:lnTo>
                    <a:pt x="178676" y="48450"/>
                  </a:lnTo>
                  <a:lnTo>
                    <a:pt x="181851" y="47828"/>
                  </a:lnTo>
                  <a:lnTo>
                    <a:pt x="183565" y="47358"/>
                  </a:lnTo>
                  <a:lnTo>
                    <a:pt x="186613" y="46278"/>
                  </a:lnTo>
                  <a:lnTo>
                    <a:pt x="186613" y="32105"/>
                  </a:lnTo>
                  <a:lnTo>
                    <a:pt x="183565" y="35369"/>
                  </a:lnTo>
                  <a:lnTo>
                    <a:pt x="180124" y="36995"/>
                  </a:lnTo>
                  <a:lnTo>
                    <a:pt x="174548" y="36995"/>
                  </a:lnTo>
                  <a:lnTo>
                    <a:pt x="172910" y="36677"/>
                  </a:lnTo>
                  <a:lnTo>
                    <a:pt x="163893" y="26073"/>
                  </a:lnTo>
                  <a:lnTo>
                    <a:pt x="163893" y="22440"/>
                  </a:lnTo>
                  <a:lnTo>
                    <a:pt x="174561" y="11595"/>
                  </a:lnTo>
                  <a:lnTo>
                    <a:pt x="180428" y="11595"/>
                  </a:lnTo>
                  <a:lnTo>
                    <a:pt x="183845" y="13284"/>
                  </a:lnTo>
                  <a:lnTo>
                    <a:pt x="186613" y="16662"/>
                  </a:lnTo>
                  <a:lnTo>
                    <a:pt x="186613" y="2374"/>
                  </a:lnTo>
                  <a:close/>
                </a:path>
                <a:path w="1299210" h="48895" extrusionOk="0">
                  <a:moveTo>
                    <a:pt x="250901" y="1270"/>
                  </a:moveTo>
                  <a:lnTo>
                    <a:pt x="224701" y="1270"/>
                  </a:lnTo>
                  <a:lnTo>
                    <a:pt x="224701" y="47320"/>
                  </a:lnTo>
                  <a:lnTo>
                    <a:pt x="250901" y="47320"/>
                  </a:lnTo>
                  <a:lnTo>
                    <a:pt x="250901" y="37172"/>
                  </a:lnTo>
                  <a:lnTo>
                    <a:pt x="236677" y="37172"/>
                  </a:lnTo>
                  <a:lnTo>
                    <a:pt x="236677" y="29235"/>
                  </a:lnTo>
                  <a:lnTo>
                    <a:pt x="250113" y="29235"/>
                  </a:lnTo>
                  <a:lnTo>
                    <a:pt x="250113" y="19100"/>
                  </a:lnTo>
                  <a:lnTo>
                    <a:pt x="236677" y="19100"/>
                  </a:lnTo>
                  <a:lnTo>
                    <a:pt x="236677" y="11404"/>
                  </a:lnTo>
                  <a:lnTo>
                    <a:pt x="250901" y="11404"/>
                  </a:lnTo>
                  <a:lnTo>
                    <a:pt x="250901" y="1270"/>
                  </a:lnTo>
                  <a:close/>
                </a:path>
                <a:path w="1299210" h="48895" extrusionOk="0">
                  <a:moveTo>
                    <a:pt x="316369" y="37185"/>
                  </a:moveTo>
                  <a:lnTo>
                    <a:pt x="302018" y="37185"/>
                  </a:lnTo>
                  <a:lnTo>
                    <a:pt x="302018" y="1282"/>
                  </a:lnTo>
                  <a:lnTo>
                    <a:pt x="290055" y="1282"/>
                  </a:lnTo>
                  <a:lnTo>
                    <a:pt x="290055" y="47320"/>
                  </a:lnTo>
                  <a:lnTo>
                    <a:pt x="316369" y="47320"/>
                  </a:lnTo>
                  <a:lnTo>
                    <a:pt x="316369" y="37185"/>
                  </a:lnTo>
                  <a:close/>
                </a:path>
                <a:path w="1299210" h="48895" extrusionOk="0">
                  <a:moveTo>
                    <a:pt x="379260" y="1270"/>
                  </a:moveTo>
                  <a:lnTo>
                    <a:pt x="353060" y="1270"/>
                  </a:lnTo>
                  <a:lnTo>
                    <a:pt x="353060" y="47320"/>
                  </a:lnTo>
                  <a:lnTo>
                    <a:pt x="379260" y="47320"/>
                  </a:lnTo>
                  <a:lnTo>
                    <a:pt x="379260" y="37172"/>
                  </a:lnTo>
                  <a:lnTo>
                    <a:pt x="365036" y="37172"/>
                  </a:lnTo>
                  <a:lnTo>
                    <a:pt x="365036" y="29235"/>
                  </a:lnTo>
                  <a:lnTo>
                    <a:pt x="378472" y="29235"/>
                  </a:lnTo>
                  <a:lnTo>
                    <a:pt x="378472" y="19100"/>
                  </a:lnTo>
                  <a:lnTo>
                    <a:pt x="365036" y="19100"/>
                  </a:lnTo>
                  <a:lnTo>
                    <a:pt x="365036" y="11404"/>
                  </a:lnTo>
                  <a:lnTo>
                    <a:pt x="379260" y="11404"/>
                  </a:lnTo>
                  <a:lnTo>
                    <a:pt x="379260" y="1270"/>
                  </a:lnTo>
                  <a:close/>
                </a:path>
                <a:path w="1299210" h="48895" extrusionOk="0">
                  <a:moveTo>
                    <a:pt x="456692" y="47320"/>
                  </a:moveTo>
                  <a:lnTo>
                    <a:pt x="443090" y="29603"/>
                  </a:lnTo>
                  <a:lnTo>
                    <a:pt x="442214" y="28448"/>
                  </a:lnTo>
                  <a:lnTo>
                    <a:pt x="445516" y="27686"/>
                  </a:lnTo>
                  <a:lnTo>
                    <a:pt x="448005" y="26200"/>
                  </a:lnTo>
                  <a:lnTo>
                    <a:pt x="451370" y="21856"/>
                  </a:lnTo>
                  <a:lnTo>
                    <a:pt x="452107" y="19418"/>
                  </a:lnTo>
                  <a:lnTo>
                    <a:pt x="452120" y="12941"/>
                  </a:lnTo>
                  <a:lnTo>
                    <a:pt x="451916" y="11722"/>
                  </a:lnTo>
                  <a:lnTo>
                    <a:pt x="451459" y="10502"/>
                  </a:lnTo>
                  <a:lnTo>
                    <a:pt x="450659" y="8293"/>
                  </a:lnTo>
                  <a:lnTo>
                    <a:pt x="439953" y="1346"/>
                  </a:lnTo>
                  <a:lnTo>
                    <a:pt x="439953" y="14338"/>
                  </a:lnTo>
                  <a:lnTo>
                    <a:pt x="439953" y="18008"/>
                  </a:lnTo>
                  <a:lnTo>
                    <a:pt x="439331" y="19418"/>
                  </a:lnTo>
                  <a:lnTo>
                    <a:pt x="438061" y="20383"/>
                  </a:lnTo>
                  <a:lnTo>
                    <a:pt x="436803" y="21374"/>
                  </a:lnTo>
                  <a:lnTo>
                    <a:pt x="434987" y="21856"/>
                  </a:lnTo>
                  <a:lnTo>
                    <a:pt x="430377" y="21856"/>
                  </a:lnTo>
                  <a:lnTo>
                    <a:pt x="430377" y="10502"/>
                  </a:lnTo>
                  <a:lnTo>
                    <a:pt x="434987" y="10502"/>
                  </a:lnTo>
                  <a:lnTo>
                    <a:pt x="436803" y="10985"/>
                  </a:lnTo>
                  <a:lnTo>
                    <a:pt x="439331" y="12941"/>
                  </a:lnTo>
                  <a:lnTo>
                    <a:pt x="439953" y="14338"/>
                  </a:lnTo>
                  <a:lnTo>
                    <a:pt x="439953" y="1346"/>
                  </a:lnTo>
                  <a:lnTo>
                    <a:pt x="439585" y="1282"/>
                  </a:lnTo>
                  <a:lnTo>
                    <a:pt x="418401" y="1282"/>
                  </a:lnTo>
                  <a:lnTo>
                    <a:pt x="418401" y="47320"/>
                  </a:lnTo>
                  <a:lnTo>
                    <a:pt x="430377" y="47320"/>
                  </a:lnTo>
                  <a:lnTo>
                    <a:pt x="430377" y="29603"/>
                  </a:lnTo>
                  <a:lnTo>
                    <a:pt x="441794" y="47320"/>
                  </a:lnTo>
                  <a:lnTo>
                    <a:pt x="456692" y="47320"/>
                  </a:lnTo>
                  <a:close/>
                </a:path>
                <a:path w="1299210" h="48895" extrusionOk="0">
                  <a:moveTo>
                    <a:pt x="535952" y="47320"/>
                  </a:moveTo>
                  <a:lnTo>
                    <a:pt x="532904" y="39319"/>
                  </a:lnTo>
                  <a:lnTo>
                    <a:pt x="529437" y="30226"/>
                  </a:lnTo>
                  <a:lnTo>
                    <a:pt x="523595" y="14897"/>
                  </a:lnTo>
                  <a:lnTo>
                    <a:pt x="518414" y="1282"/>
                  </a:lnTo>
                  <a:lnTo>
                    <a:pt x="517258" y="1282"/>
                  </a:lnTo>
                  <a:lnTo>
                    <a:pt x="517258" y="30226"/>
                  </a:lnTo>
                  <a:lnTo>
                    <a:pt x="506514" y="30226"/>
                  </a:lnTo>
                  <a:lnTo>
                    <a:pt x="511886" y="14897"/>
                  </a:lnTo>
                  <a:lnTo>
                    <a:pt x="517258" y="30226"/>
                  </a:lnTo>
                  <a:lnTo>
                    <a:pt x="517258" y="1282"/>
                  </a:lnTo>
                  <a:lnTo>
                    <a:pt x="505345" y="1282"/>
                  </a:lnTo>
                  <a:lnTo>
                    <a:pt x="487832" y="47320"/>
                  </a:lnTo>
                  <a:lnTo>
                    <a:pt x="500583" y="47320"/>
                  </a:lnTo>
                  <a:lnTo>
                    <a:pt x="503339" y="39319"/>
                  </a:lnTo>
                  <a:lnTo>
                    <a:pt x="520433" y="39319"/>
                  </a:lnTo>
                  <a:lnTo>
                    <a:pt x="523176" y="47320"/>
                  </a:lnTo>
                  <a:lnTo>
                    <a:pt x="535952" y="47320"/>
                  </a:lnTo>
                  <a:close/>
                </a:path>
                <a:path w="1299210" h="48895" extrusionOk="0">
                  <a:moveTo>
                    <a:pt x="597001" y="1270"/>
                  </a:moveTo>
                  <a:lnTo>
                    <a:pt x="565378" y="1270"/>
                  </a:lnTo>
                  <a:lnTo>
                    <a:pt x="565378" y="11404"/>
                  </a:lnTo>
                  <a:lnTo>
                    <a:pt x="575208" y="11404"/>
                  </a:lnTo>
                  <a:lnTo>
                    <a:pt x="575208" y="47320"/>
                  </a:lnTo>
                  <a:lnTo>
                    <a:pt x="587171" y="47320"/>
                  </a:lnTo>
                  <a:lnTo>
                    <a:pt x="587171" y="11404"/>
                  </a:lnTo>
                  <a:lnTo>
                    <a:pt x="597001" y="11404"/>
                  </a:lnTo>
                  <a:lnTo>
                    <a:pt x="597001" y="1270"/>
                  </a:lnTo>
                  <a:close/>
                </a:path>
                <a:path w="1299210" h="48895" extrusionOk="0">
                  <a:moveTo>
                    <a:pt x="644817" y="1270"/>
                  </a:moveTo>
                  <a:lnTo>
                    <a:pt x="632853" y="1270"/>
                  </a:lnTo>
                  <a:lnTo>
                    <a:pt x="632853" y="47307"/>
                  </a:lnTo>
                  <a:lnTo>
                    <a:pt x="644817" y="47307"/>
                  </a:lnTo>
                  <a:lnTo>
                    <a:pt x="644817" y="1270"/>
                  </a:lnTo>
                  <a:close/>
                </a:path>
                <a:path w="1299210" h="48895" extrusionOk="0">
                  <a:moveTo>
                    <a:pt x="730973" y="1282"/>
                  </a:moveTo>
                  <a:lnTo>
                    <a:pt x="719074" y="1282"/>
                  </a:lnTo>
                  <a:lnTo>
                    <a:pt x="719074" y="29425"/>
                  </a:lnTo>
                  <a:lnTo>
                    <a:pt x="696963" y="1282"/>
                  </a:lnTo>
                  <a:lnTo>
                    <a:pt x="684999" y="1282"/>
                  </a:lnTo>
                  <a:lnTo>
                    <a:pt x="684999" y="47320"/>
                  </a:lnTo>
                  <a:lnTo>
                    <a:pt x="696963" y="47320"/>
                  </a:lnTo>
                  <a:lnTo>
                    <a:pt x="696963" y="19164"/>
                  </a:lnTo>
                  <a:lnTo>
                    <a:pt x="719074" y="47320"/>
                  </a:lnTo>
                  <a:lnTo>
                    <a:pt x="730973" y="47320"/>
                  </a:lnTo>
                  <a:lnTo>
                    <a:pt x="730973" y="1282"/>
                  </a:lnTo>
                  <a:close/>
                </a:path>
                <a:path w="1299210" h="48895" extrusionOk="0">
                  <a:moveTo>
                    <a:pt x="818172" y="21551"/>
                  </a:moveTo>
                  <a:lnTo>
                    <a:pt x="794423" y="21551"/>
                  </a:lnTo>
                  <a:lnTo>
                    <a:pt x="794423" y="30835"/>
                  </a:lnTo>
                  <a:lnTo>
                    <a:pt x="804252" y="30835"/>
                  </a:lnTo>
                  <a:lnTo>
                    <a:pt x="804049" y="32181"/>
                  </a:lnTo>
                  <a:lnTo>
                    <a:pt x="795718" y="38227"/>
                  </a:lnTo>
                  <a:lnTo>
                    <a:pt x="792543" y="38227"/>
                  </a:lnTo>
                  <a:lnTo>
                    <a:pt x="782459" y="26568"/>
                  </a:lnTo>
                  <a:lnTo>
                    <a:pt x="782459" y="22440"/>
                  </a:lnTo>
                  <a:lnTo>
                    <a:pt x="792632" y="10388"/>
                  </a:lnTo>
                  <a:lnTo>
                    <a:pt x="796582" y="10388"/>
                  </a:lnTo>
                  <a:lnTo>
                    <a:pt x="798499" y="10934"/>
                  </a:lnTo>
                  <a:lnTo>
                    <a:pt x="801878" y="13131"/>
                  </a:lnTo>
                  <a:lnTo>
                    <a:pt x="803249" y="14935"/>
                  </a:lnTo>
                  <a:lnTo>
                    <a:pt x="804316" y="17462"/>
                  </a:lnTo>
                  <a:lnTo>
                    <a:pt x="815670" y="12763"/>
                  </a:lnTo>
                  <a:lnTo>
                    <a:pt x="813549" y="8407"/>
                  </a:lnTo>
                  <a:lnTo>
                    <a:pt x="810691" y="5194"/>
                  </a:lnTo>
                  <a:lnTo>
                    <a:pt x="803440" y="1028"/>
                  </a:lnTo>
                  <a:lnTo>
                    <a:pt x="799223" y="0"/>
                  </a:lnTo>
                  <a:lnTo>
                    <a:pt x="790714" y="0"/>
                  </a:lnTo>
                  <a:lnTo>
                    <a:pt x="769937" y="20662"/>
                  </a:lnTo>
                  <a:lnTo>
                    <a:pt x="769937" y="27863"/>
                  </a:lnTo>
                  <a:lnTo>
                    <a:pt x="790473" y="48602"/>
                  </a:lnTo>
                  <a:lnTo>
                    <a:pt x="796658" y="48602"/>
                  </a:lnTo>
                  <a:lnTo>
                    <a:pt x="818172" y="23990"/>
                  </a:lnTo>
                  <a:lnTo>
                    <a:pt x="818172" y="21551"/>
                  </a:lnTo>
                  <a:close/>
                </a:path>
                <a:path w="1299210" h="48895" extrusionOk="0">
                  <a:moveTo>
                    <a:pt x="919530" y="1270"/>
                  </a:moveTo>
                  <a:lnTo>
                    <a:pt x="907567" y="1270"/>
                  </a:lnTo>
                  <a:lnTo>
                    <a:pt x="907567" y="47307"/>
                  </a:lnTo>
                  <a:lnTo>
                    <a:pt x="919530" y="47307"/>
                  </a:lnTo>
                  <a:lnTo>
                    <a:pt x="919530" y="1270"/>
                  </a:lnTo>
                  <a:close/>
                </a:path>
                <a:path w="1299210" h="48895" extrusionOk="0">
                  <a:moveTo>
                    <a:pt x="1015339" y="47320"/>
                  </a:moveTo>
                  <a:lnTo>
                    <a:pt x="1007516" y="1282"/>
                  </a:lnTo>
                  <a:lnTo>
                    <a:pt x="995667" y="1282"/>
                  </a:lnTo>
                  <a:lnTo>
                    <a:pt x="986510" y="25831"/>
                  </a:lnTo>
                  <a:lnTo>
                    <a:pt x="977290" y="1282"/>
                  </a:lnTo>
                  <a:lnTo>
                    <a:pt x="965454" y="1282"/>
                  </a:lnTo>
                  <a:lnTo>
                    <a:pt x="957630" y="47320"/>
                  </a:lnTo>
                  <a:lnTo>
                    <a:pt x="969543" y="47320"/>
                  </a:lnTo>
                  <a:lnTo>
                    <a:pt x="973505" y="20815"/>
                  </a:lnTo>
                  <a:lnTo>
                    <a:pt x="983830" y="47320"/>
                  </a:lnTo>
                  <a:lnTo>
                    <a:pt x="988593" y="47320"/>
                  </a:lnTo>
                  <a:lnTo>
                    <a:pt x="999464" y="20815"/>
                  </a:lnTo>
                  <a:lnTo>
                    <a:pt x="1003427" y="47320"/>
                  </a:lnTo>
                  <a:lnTo>
                    <a:pt x="1015339" y="47320"/>
                  </a:lnTo>
                  <a:close/>
                </a:path>
                <a:path w="1299210" h="48895" extrusionOk="0">
                  <a:moveTo>
                    <a:pt x="1088491" y="11785"/>
                  </a:moveTo>
                  <a:lnTo>
                    <a:pt x="1088174" y="10922"/>
                  </a:lnTo>
                  <a:lnTo>
                    <a:pt x="1087107" y="7988"/>
                  </a:lnTo>
                  <a:lnTo>
                    <a:pt x="1081620" y="2616"/>
                  </a:lnTo>
                  <a:lnTo>
                    <a:pt x="1077658" y="1282"/>
                  </a:lnTo>
                  <a:lnTo>
                    <a:pt x="1075969" y="1282"/>
                  </a:lnTo>
                  <a:lnTo>
                    <a:pt x="1075969" y="12839"/>
                  </a:lnTo>
                  <a:lnTo>
                    <a:pt x="1075969" y="20497"/>
                  </a:lnTo>
                  <a:lnTo>
                    <a:pt x="1073772" y="22402"/>
                  </a:lnTo>
                  <a:lnTo>
                    <a:pt x="1065403" y="22402"/>
                  </a:lnTo>
                  <a:lnTo>
                    <a:pt x="1065403" y="10922"/>
                  </a:lnTo>
                  <a:lnTo>
                    <a:pt x="1073772" y="10922"/>
                  </a:lnTo>
                  <a:lnTo>
                    <a:pt x="1075969" y="12839"/>
                  </a:lnTo>
                  <a:lnTo>
                    <a:pt x="1075969" y="1282"/>
                  </a:lnTo>
                  <a:lnTo>
                    <a:pt x="1053439" y="1282"/>
                  </a:lnTo>
                  <a:lnTo>
                    <a:pt x="1053439" y="47320"/>
                  </a:lnTo>
                  <a:lnTo>
                    <a:pt x="1065403" y="47320"/>
                  </a:lnTo>
                  <a:lnTo>
                    <a:pt x="1065403" y="32054"/>
                  </a:lnTo>
                  <a:lnTo>
                    <a:pt x="1077658" y="32054"/>
                  </a:lnTo>
                  <a:lnTo>
                    <a:pt x="1081620" y="30708"/>
                  </a:lnTo>
                  <a:lnTo>
                    <a:pt x="1087107" y="25336"/>
                  </a:lnTo>
                  <a:lnTo>
                    <a:pt x="1088186" y="22402"/>
                  </a:lnTo>
                  <a:lnTo>
                    <a:pt x="1088491" y="21551"/>
                  </a:lnTo>
                  <a:lnTo>
                    <a:pt x="1088491" y="11785"/>
                  </a:lnTo>
                  <a:close/>
                </a:path>
                <a:path w="1299210" h="48895" extrusionOk="0">
                  <a:moveTo>
                    <a:pt x="1166520" y="47320"/>
                  </a:moveTo>
                  <a:lnTo>
                    <a:pt x="1163472" y="39319"/>
                  </a:lnTo>
                  <a:lnTo>
                    <a:pt x="1160005" y="30226"/>
                  </a:lnTo>
                  <a:lnTo>
                    <a:pt x="1154176" y="14897"/>
                  </a:lnTo>
                  <a:lnTo>
                    <a:pt x="1148994" y="1282"/>
                  </a:lnTo>
                  <a:lnTo>
                    <a:pt x="1147838" y="1282"/>
                  </a:lnTo>
                  <a:lnTo>
                    <a:pt x="1147838" y="30226"/>
                  </a:lnTo>
                  <a:lnTo>
                    <a:pt x="1137094" y="30226"/>
                  </a:lnTo>
                  <a:lnTo>
                    <a:pt x="1142466" y="14897"/>
                  </a:lnTo>
                  <a:lnTo>
                    <a:pt x="1147838" y="30226"/>
                  </a:lnTo>
                  <a:lnTo>
                    <a:pt x="1147838" y="1282"/>
                  </a:lnTo>
                  <a:lnTo>
                    <a:pt x="1135926" y="1282"/>
                  </a:lnTo>
                  <a:lnTo>
                    <a:pt x="1118412" y="47320"/>
                  </a:lnTo>
                  <a:lnTo>
                    <a:pt x="1131163" y="47320"/>
                  </a:lnTo>
                  <a:lnTo>
                    <a:pt x="1133919" y="39319"/>
                  </a:lnTo>
                  <a:lnTo>
                    <a:pt x="1151013" y="39319"/>
                  </a:lnTo>
                  <a:lnTo>
                    <a:pt x="1153756" y="47320"/>
                  </a:lnTo>
                  <a:lnTo>
                    <a:pt x="1166520" y="47320"/>
                  </a:lnTo>
                  <a:close/>
                </a:path>
                <a:path w="1299210" h="48895" extrusionOk="0">
                  <a:moveTo>
                    <a:pt x="1233754" y="2374"/>
                  </a:moveTo>
                  <a:lnTo>
                    <a:pt x="1231798" y="1562"/>
                  </a:lnTo>
                  <a:lnTo>
                    <a:pt x="1229944" y="965"/>
                  </a:lnTo>
                  <a:lnTo>
                    <a:pt x="1226400" y="190"/>
                  </a:lnTo>
                  <a:lnTo>
                    <a:pt x="1224597" y="0"/>
                  </a:lnTo>
                  <a:lnTo>
                    <a:pt x="1219542" y="0"/>
                  </a:lnTo>
                  <a:lnTo>
                    <a:pt x="1198524" y="20637"/>
                  </a:lnTo>
                  <a:lnTo>
                    <a:pt x="1198524" y="27724"/>
                  </a:lnTo>
                  <a:lnTo>
                    <a:pt x="1219530" y="48602"/>
                  </a:lnTo>
                  <a:lnTo>
                    <a:pt x="1224254" y="48602"/>
                  </a:lnTo>
                  <a:lnTo>
                    <a:pt x="1225816" y="48450"/>
                  </a:lnTo>
                  <a:lnTo>
                    <a:pt x="1228991" y="47828"/>
                  </a:lnTo>
                  <a:lnTo>
                    <a:pt x="1230706" y="47358"/>
                  </a:lnTo>
                  <a:lnTo>
                    <a:pt x="1233754" y="46278"/>
                  </a:lnTo>
                  <a:lnTo>
                    <a:pt x="1233754" y="32105"/>
                  </a:lnTo>
                  <a:lnTo>
                    <a:pt x="1230706" y="35369"/>
                  </a:lnTo>
                  <a:lnTo>
                    <a:pt x="1227264" y="36995"/>
                  </a:lnTo>
                  <a:lnTo>
                    <a:pt x="1221676" y="36995"/>
                  </a:lnTo>
                  <a:lnTo>
                    <a:pt x="1220050" y="36677"/>
                  </a:lnTo>
                  <a:lnTo>
                    <a:pt x="1211046" y="26073"/>
                  </a:lnTo>
                  <a:lnTo>
                    <a:pt x="1211046" y="22440"/>
                  </a:lnTo>
                  <a:lnTo>
                    <a:pt x="1221701" y="11595"/>
                  </a:lnTo>
                  <a:lnTo>
                    <a:pt x="1227569" y="11595"/>
                  </a:lnTo>
                  <a:lnTo>
                    <a:pt x="1230985" y="13284"/>
                  </a:lnTo>
                  <a:lnTo>
                    <a:pt x="1233754" y="16662"/>
                  </a:lnTo>
                  <a:lnTo>
                    <a:pt x="1233754" y="2374"/>
                  </a:lnTo>
                  <a:close/>
                </a:path>
                <a:path w="1299210" h="48895" extrusionOk="0">
                  <a:moveTo>
                    <a:pt x="1299146" y="1270"/>
                  </a:moveTo>
                  <a:lnTo>
                    <a:pt x="1267523" y="1270"/>
                  </a:lnTo>
                  <a:lnTo>
                    <a:pt x="1267523" y="11404"/>
                  </a:lnTo>
                  <a:lnTo>
                    <a:pt x="1277353" y="11404"/>
                  </a:lnTo>
                  <a:lnTo>
                    <a:pt x="1277353" y="47320"/>
                  </a:lnTo>
                  <a:lnTo>
                    <a:pt x="1289316" y="47320"/>
                  </a:lnTo>
                  <a:lnTo>
                    <a:pt x="1289316" y="11404"/>
                  </a:lnTo>
                  <a:lnTo>
                    <a:pt x="1299146" y="11404"/>
                  </a:lnTo>
                  <a:lnTo>
                    <a:pt x="1299146" y="1270"/>
                  </a:lnTo>
                  <a:close/>
                </a:path>
              </a:pathLst>
            </a:custGeom>
            <a:solidFill>
              <a:srgbClr val="303131"/>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grpSp>
      <p:sp>
        <p:nvSpPr>
          <p:cNvPr id="341" name="Google Shape;341;p66"/>
          <p:cNvSpPr txBox="1"/>
          <p:nvPr/>
        </p:nvSpPr>
        <p:spPr>
          <a:xfrm>
            <a:off x="368909" y="1952424"/>
            <a:ext cx="4152986" cy="954067"/>
          </a:xfrm>
          <a:prstGeom prst="rect">
            <a:avLst/>
          </a:prstGeom>
          <a:noFill/>
          <a:ln>
            <a:noFill/>
          </a:ln>
        </p:spPr>
        <p:txBody>
          <a:bodyPr spcFirstLastPara="1" wrap="square" lIns="91425" tIns="45700" rIns="91425" bIns="45700" anchor="t" anchorCtr="0">
            <a:spAutoFit/>
          </a:bodyPr>
          <a:lstStyle/>
          <a:p>
            <a:r>
              <a:rPr lang="en-US" sz="2000" baseline="-25000" dirty="0">
                <a:solidFill>
                  <a:srgbClr val="636466"/>
                </a:solidFill>
                <a:latin typeface="Calibri Light"/>
                <a:ea typeface="Calibri"/>
                <a:cs typeface="Calibri Light"/>
                <a:sym typeface="Calibri"/>
              </a:rPr>
              <a:t>In partnership with Colorado Access Foundation</a:t>
            </a:r>
            <a:endParaRPr lang="en-US"/>
          </a:p>
          <a:p>
            <a:r>
              <a:rPr lang="en-US" sz="1800" baseline="-25000" dirty="0">
                <a:solidFill>
                  <a:srgbClr val="636466"/>
                </a:solidFill>
                <a:latin typeface="Calibri"/>
              </a:rPr>
              <a:t>February – May</a:t>
            </a:r>
            <a:r>
              <a:rPr lang="en-US" sz="1800" b="0" i="0" u="none" strike="noStrike" baseline="-25000" dirty="0">
                <a:solidFill>
                  <a:srgbClr val="636466"/>
                </a:solidFill>
                <a:effectLst/>
                <a:latin typeface="Calibri"/>
              </a:rPr>
              <a:t> 2025</a:t>
            </a:r>
          </a:p>
          <a:p>
            <a:r>
              <a:rPr lang="en-US" sz="2400" b="1" baseline="-25000" dirty="0">
                <a:solidFill>
                  <a:srgbClr val="636466"/>
                </a:solidFill>
                <a:latin typeface="Calibri"/>
                <a:ea typeface="Calibri"/>
                <a:cs typeface="Calibri"/>
                <a:sym typeface="Calibri"/>
              </a:rPr>
              <a:t>WORKBOOK</a:t>
            </a:r>
            <a:endParaRPr dirty="0"/>
          </a:p>
        </p:txBody>
      </p:sp>
      <p:pic>
        <p:nvPicPr>
          <p:cNvPr id="342" name="Google Shape;342;p66"/>
          <p:cNvPicPr preferRelativeResize="0"/>
          <p:nvPr/>
        </p:nvPicPr>
        <p:blipFill rotWithShape="1">
          <a:blip r:embed="rId11">
            <a:alphaModFix/>
          </a:blip>
          <a:srcRect/>
          <a:stretch/>
        </p:blipFill>
        <p:spPr>
          <a:xfrm>
            <a:off x="0" y="8971640"/>
            <a:ext cx="6857999" cy="172360"/>
          </a:xfrm>
          <a:prstGeom prst="rect">
            <a:avLst/>
          </a:prstGeom>
          <a:noFill/>
          <a:ln>
            <a:noFill/>
          </a:ln>
        </p:spPr>
      </p:pic>
      <p:pic>
        <p:nvPicPr>
          <p:cNvPr id="343" name="Google Shape;343;p66"/>
          <p:cNvPicPr preferRelativeResize="0"/>
          <p:nvPr/>
        </p:nvPicPr>
        <p:blipFill rotWithShape="1">
          <a:blip r:embed="rId11">
            <a:alphaModFix/>
          </a:blip>
          <a:srcRect/>
          <a:stretch/>
        </p:blipFill>
        <p:spPr>
          <a:xfrm>
            <a:off x="0" y="0"/>
            <a:ext cx="6857999" cy="172360"/>
          </a:xfrm>
          <a:prstGeom prst="rect">
            <a:avLst/>
          </a:prstGeom>
          <a:noFill/>
          <a:ln>
            <a:noFill/>
          </a:ln>
        </p:spPr>
      </p:pic>
      <p:pic>
        <p:nvPicPr>
          <p:cNvPr id="2" name="Picture 1" descr="A blue text on a black background&#10;&#10;AI-generated content may be incorrect.">
            <a:extLst>
              <a:ext uri="{FF2B5EF4-FFF2-40B4-BE49-F238E27FC236}">
                <a16:creationId xmlns:a16="http://schemas.microsoft.com/office/drawing/2014/main" id="{131E05E9-5B12-72B8-E25E-0C7A19EC0E1A}"/>
              </a:ext>
            </a:extLst>
          </p:cNvPr>
          <p:cNvPicPr>
            <a:picLocks noChangeAspect="1"/>
          </p:cNvPicPr>
          <p:nvPr/>
        </p:nvPicPr>
        <p:blipFill>
          <a:blip r:embed="rId12"/>
          <a:stretch>
            <a:fillRect/>
          </a:stretch>
        </p:blipFill>
        <p:spPr>
          <a:xfrm>
            <a:off x="4034330" y="1825344"/>
            <a:ext cx="2519388" cy="647207"/>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526"/>
        <p:cNvGrpSpPr/>
        <p:nvPr/>
      </p:nvGrpSpPr>
      <p:grpSpPr>
        <a:xfrm>
          <a:off x="0" y="0"/>
          <a:ext cx="0" cy="0"/>
          <a:chOff x="0" y="0"/>
          <a:chExt cx="0" cy="0"/>
        </a:xfrm>
      </p:grpSpPr>
      <p:sp>
        <p:nvSpPr>
          <p:cNvPr id="527" name="Google Shape;527;p78"/>
          <p:cNvSpPr txBox="1">
            <a:spLocks noGrp="1"/>
          </p:cNvSpPr>
          <p:nvPr>
            <p:ph type="title"/>
          </p:nvPr>
        </p:nvSpPr>
        <p:spPr>
          <a:xfrm>
            <a:off x="305683" y="901638"/>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Get Curious About Your Programs</a:t>
            </a:r>
            <a:endParaRPr/>
          </a:p>
        </p:txBody>
      </p:sp>
      <p:sp>
        <p:nvSpPr>
          <p:cNvPr id="529" name="Google Shape;529;p78"/>
          <p:cNvSpPr txBox="1"/>
          <p:nvPr/>
        </p:nvSpPr>
        <p:spPr>
          <a:xfrm>
            <a:off x="351924" y="1288096"/>
            <a:ext cx="5915100" cy="1425355"/>
          </a:xfrm>
          <a:prstGeom prst="rect">
            <a:avLst/>
          </a:prstGeom>
          <a:noFill/>
          <a:ln>
            <a:noFill/>
          </a:ln>
        </p:spPr>
        <p:txBody>
          <a:bodyPr spcFirstLastPara="1" wrap="square" lIns="51425" tIns="25700" rIns="51425" bIns="2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Step 1:  Brainstorm!</a:t>
            </a:r>
            <a:endParaRPr dirty="0"/>
          </a:p>
          <a:p>
            <a:pPr marR="0" lvl="0" algn="l" rtl="0">
              <a:spcBef>
                <a:spcPts val="0"/>
              </a:spcBef>
              <a:spcAft>
                <a:spcPts val="0"/>
              </a:spcAft>
              <a:buClr>
                <a:schemeClr val="dk1"/>
              </a:buClr>
              <a:buSzPts val="1100"/>
            </a:pPr>
            <a:r>
              <a:rPr lang="en-US" sz="1100" dirty="0">
                <a:solidFill>
                  <a:schemeClr val="dk1"/>
                </a:solidFill>
                <a:latin typeface="Calibri"/>
                <a:ea typeface="Calibri"/>
                <a:cs typeface="Calibri"/>
                <a:sym typeface="Calibri"/>
              </a:rPr>
              <a:t>Think about one of your programs or services…</a:t>
            </a:r>
            <a:endParaRPr sz="1100" dirty="0">
              <a:solidFill>
                <a:schemeClr val="dk1"/>
              </a:solidFill>
              <a:latin typeface="Calibri"/>
              <a:ea typeface="Calibri"/>
              <a:cs typeface="Calibri"/>
              <a:sym typeface="Calibri"/>
            </a:endParaRPr>
          </a:p>
          <a:p>
            <a:pPr marL="449580" marR="0" lvl="1" indent="-192405" algn="l" rtl="0">
              <a:spcBef>
                <a:spcPts val="0"/>
              </a:spcBef>
              <a:spcAft>
                <a:spcPts val="0"/>
              </a:spcAft>
              <a:buClr>
                <a:schemeClr val="dk1"/>
              </a:buClr>
              <a:buSzPts val="1100"/>
              <a:buFont typeface="Wingdings" panose="05000000000000000000" pitchFamily="2" charset="2"/>
              <a:buChar char="§"/>
            </a:pPr>
            <a:r>
              <a:rPr lang="en-US" sz="1100" b="0" i="0" u="none" strike="noStrike" cap="none" dirty="0">
                <a:solidFill>
                  <a:schemeClr val="dk1"/>
                </a:solidFill>
                <a:latin typeface="Calibri"/>
                <a:ea typeface="Calibri"/>
                <a:cs typeface="Calibri"/>
                <a:sym typeface="Calibri"/>
              </a:rPr>
              <a:t>What are you curious to learn more about?</a:t>
            </a:r>
            <a:endParaRPr sz="1100" b="0" i="0" u="none" strike="noStrike" cap="none" dirty="0">
              <a:solidFill>
                <a:schemeClr val="dk1"/>
              </a:solidFill>
              <a:latin typeface="Calibri"/>
              <a:ea typeface="Calibri"/>
              <a:cs typeface="Calibri"/>
              <a:sym typeface="Calibri"/>
            </a:endParaRPr>
          </a:p>
          <a:p>
            <a:pPr marL="449580" marR="0" lvl="1" indent="-192405" algn="l" rtl="0">
              <a:spcBef>
                <a:spcPts val="0"/>
              </a:spcBef>
              <a:spcAft>
                <a:spcPts val="0"/>
              </a:spcAft>
              <a:buClr>
                <a:schemeClr val="dk1"/>
              </a:buClr>
              <a:buSzPts val="1100"/>
              <a:buFont typeface="Wingdings" panose="05000000000000000000" pitchFamily="2" charset="2"/>
              <a:buChar char="§"/>
            </a:pPr>
            <a:r>
              <a:rPr lang="en-US" sz="1100" b="0" i="0" u="none" strike="noStrike" cap="none" dirty="0">
                <a:solidFill>
                  <a:schemeClr val="dk1"/>
                </a:solidFill>
                <a:latin typeface="Calibri"/>
                <a:ea typeface="Calibri"/>
                <a:cs typeface="Calibri"/>
                <a:sym typeface="Calibri"/>
              </a:rPr>
              <a:t>Why?</a:t>
            </a:r>
            <a:endParaRPr sz="1100" b="0" i="0" u="none" strike="noStrike" cap="none" dirty="0">
              <a:solidFill>
                <a:schemeClr val="dk1"/>
              </a:solidFill>
              <a:latin typeface="Calibri"/>
              <a:ea typeface="Calibri"/>
              <a:cs typeface="Calibri"/>
              <a:sym typeface="Calibri"/>
            </a:endParaRPr>
          </a:p>
          <a:p>
            <a:pPr marL="449580" marR="0" lvl="1" indent="-192405" algn="l" rtl="0">
              <a:spcBef>
                <a:spcPts val="0"/>
              </a:spcBef>
              <a:spcAft>
                <a:spcPts val="0"/>
              </a:spcAft>
              <a:buClr>
                <a:schemeClr val="dk1"/>
              </a:buClr>
              <a:buSzPts val="1100"/>
              <a:buFont typeface="Wingdings" panose="05000000000000000000" pitchFamily="2" charset="2"/>
              <a:buChar char="§"/>
            </a:pPr>
            <a:r>
              <a:rPr lang="en-US" sz="1100" b="0" i="0" u="none" strike="noStrike" cap="none" dirty="0">
                <a:solidFill>
                  <a:schemeClr val="dk1"/>
                </a:solidFill>
                <a:latin typeface="Calibri"/>
                <a:ea typeface="Calibri"/>
                <a:cs typeface="Calibri"/>
                <a:sym typeface="Calibri"/>
              </a:rPr>
              <a:t>How might you use this information?</a:t>
            </a:r>
            <a:endParaRPr sz="1100" b="0" i="0" u="none" strike="noStrike" cap="none" dirty="0">
              <a:solidFill>
                <a:schemeClr val="dk1"/>
              </a:solidFill>
              <a:latin typeface="Calibri"/>
              <a:ea typeface="Calibri"/>
              <a:cs typeface="Calibri"/>
              <a:sym typeface="Calibri"/>
            </a:endParaRPr>
          </a:p>
          <a:p>
            <a:pPr marL="449580" marR="0" lvl="1" indent="-192405" algn="l" rtl="0">
              <a:spcBef>
                <a:spcPts val="0"/>
              </a:spcBef>
              <a:spcAft>
                <a:spcPts val="0"/>
              </a:spcAft>
              <a:buClr>
                <a:schemeClr val="dk1"/>
              </a:buClr>
              <a:buSzPts val="1100"/>
              <a:buFont typeface="Wingdings" panose="05000000000000000000" pitchFamily="2" charset="2"/>
              <a:buChar char="§"/>
            </a:pPr>
            <a:r>
              <a:rPr lang="en-US" sz="1100" b="0" i="0" u="none" strike="noStrike" cap="none" dirty="0">
                <a:solidFill>
                  <a:schemeClr val="dk1"/>
                </a:solidFill>
                <a:latin typeface="Calibri"/>
                <a:ea typeface="Calibri"/>
                <a:cs typeface="Calibri"/>
                <a:sym typeface="Calibri"/>
              </a:rPr>
              <a:t>Identify: Are your curiosities about how you do what you do? Or What happens as a result of what you do?</a:t>
            </a:r>
            <a:endParaRPr dirty="0"/>
          </a:p>
          <a:p>
            <a:pPr marL="457200" marR="0" lvl="1" indent="0" algn="l" rtl="0">
              <a:spcBef>
                <a:spcPts val="0"/>
              </a:spcBef>
              <a:spcAft>
                <a:spcPts val="0"/>
              </a:spcAft>
              <a:buNone/>
            </a:pPr>
            <a:endParaRPr sz="1125" b="0" i="0" u="none" strike="noStrike" cap="none" dirty="0">
              <a:solidFill>
                <a:schemeClr val="dk1"/>
              </a:solidFill>
              <a:latin typeface="Calibri"/>
              <a:ea typeface="Calibri"/>
              <a:cs typeface="Calibri"/>
              <a:sym typeface="Calibri"/>
            </a:endParaRPr>
          </a:p>
        </p:txBody>
      </p:sp>
      <p:graphicFrame>
        <p:nvGraphicFramePr>
          <p:cNvPr id="530" name="Google Shape;530;p78"/>
          <p:cNvGraphicFramePr/>
          <p:nvPr>
            <p:extLst>
              <p:ext uri="{D42A27DB-BD31-4B8C-83A1-F6EECF244321}">
                <p14:modId xmlns:p14="http://schemas.microsoft.com/office/powerpoint/2010/main" val="568561222"/>
              </p:ext>
            </p:extLst>
          </p:nvPr>
        </p:nvGraphicFramePr>
        <p:xfrm>
          <a:off x="351924" y="2852841"/>
          <a:ext cx="6313375" cy="5729020"/>
        </p:xfrm>
        <a:graphic>
          <a:graphicData uri="http://schemas.openxmlformats.org/drawingml/2006/table">
            <a:tbl>
              <a:tblPr firstRow="1" firstCol="1" bandRow="1">
                <a:noFill/>
                <a:tableStyleId>{94DFC2D2-1798-404E-9DFA-1F1F9D04BCEB}</a:tableStyleId>
              </a:tblPr>
              <a:tblGrid>
                <a:gridCol w="2048500">
                  <a:extLst>
                    <a:ext uri="{9D8B030D-6E8A-4147-A177-3AD203B41FA5}">
                      <a16:colId xmlns:a16="http://schemas.microsoft.com/office/drawing/2014/main" val="20000"/>
                    </a:ext>
                  </a:extLst>
                </a:gridCol>
                <a:gridCol w="1136750">
                  <a:extLst>
                    <a:ext uri="{9D8B030D-6E8A-4147-A177-3AD203B41FA5}">
                      <a16:colId xmlns:a16="http://schemas.microsoft.com/office/drawing/2014/main" val="20001"/>
                    </a:ext>
                  </a:extLst>
                </a:gridCol>
                <a:gridCol w="1430900">
                  <a:extLst>
                    <a:ext uri="{9D8B030D-6E8A-4147-A177-3AD203B41FA5}">
                      <a16:colId xmlns:a16="http://schemas.microsoft.com/office/drawing/2014/main" val="20002"/>
                    </a:ext>
                  </a:extLst>
                </a:gridCol>
                <a:gridCol w="1697225">
                  <a:extLst>
                    <a:ext uri="{9D8B030D-6E8A-4147-A177-3AD203B41FA5}">
                      <a16:colId xmlns:a16="http://schemas.microsoft.com/office/drawing/2014/main" val="20003"/>
                    </a:ext>
                  </a:extLst>
                </a:gridCol>
              </a:tblGrid>
              <a:tr h="445850">
                <a:tc gridSpan="4">
                  <a:txBody>
                    <a:bodyPr/>
                    <a:lstStyle/>
                    <a:p>
                      <a:pPr marL="0" marR="0" lvl="0" indent="0" algn="l" rtl="0">
                        <a:lnSpc>
                          <a:spcPct val="100000"/>
                        </a:lnSpc>
                        <a:spcBef>
                          <a:spcPts val="0"/>
                        </a:spcBef>
                        <a:spcAft>
                          <a:spcPts val="0"/>
                        </a:spcAft>
                        <a:buClr>
                          <a:schemeClr val="dk1"/>
                        </a:buClr>
                        <a:buSzPts val="1200"/>
                        <a:buFont typeface="Calibri"/>
                        <a:buNone/>
                      </a:pPr>
                      <a:r>
                        <a:rPr lang="en-US" sz="1100" dirty="0">
                          <a:solidFill>
                            <a:schemeClr val="bg1"/>
                          </a:solidFill>
                          <a:latin typeface="Calibri"/>
                          <a:ea typeface="Calibri"/>
                          <a:cs typeface="Calibri"/>
                          <a:sym typeface="Calibri"/>
                        </a:rPr>
                        <a:t>Step 2: Translate curiosities into learning questions &amp; think critically about each one</a:t>
                      </a:r>
                      <a:endParaRPr sz="1300" dirty="0">
                        <a:solidFill>
                          <a:schemeClr val="bg1"/>
                        </a:solidFill>
                      </a:endParaRPr>
                    </a:p>
                  </a:txBody>
                  <a:tcPr marL="19475" marR="19475" marT="0" marB="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1384775">
                <a:tc>
                  <a:txBody>
                    <a:bodyPr/>
                    <a:lstStyle/>
                    <a:p>
                      <a:pPr marL="0" marR="0" lvl="0" indent="0" algn="l" rtl="0">
                        <a:spcBef>
                          <a:spcPts val="0"/>
                        </a:spcBef>
                        <a:spcAft>
                          <a:spcPts val="0"/>
                        </a:spcAft>
                        <a:buNone/>
                      </a:pPr>
                      <a:r>
                        <a:rPr lang="en-US" sz="1100" b="1" i="0" u="none" strike="noStrike" dirty="0">
                          <a:solidFill>
                            <a:srgbClr val="313131"/>
                          </a:solidFill>
                          <a:latin typeface="Calibri"/>
                          <a:ea typeface="Calibri"/>
                          <a:cs typeface="Calibri"/>
                          <a:sym typeface="Calibri"/>
                        </a:rPr>
                        <a:t>Learning Questions</a:t>
                      </a:r>
                      <a:endParaRPr sz="1100" b="1" dirty="0">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dirty="0">
                          <a:solidFill>
                            <a:srgbClr val="313131"/>
                          </a:solidFill>
                          <a:latin typeface="Calibri"/>
                          <a:ea typeface="Calibri"/>
                          <a:cs typeface="Calibri"/>
                          <a:sym typeface="Calibri"/>
                        </a:rPr>
                        <a:t>What do you want to know about your program, informed by your Impact Strategy and Program Model?</a:t>
                      </a:r>
                      <a:endParaRPr sz="1100" b="0" dirty="0">
                        <a:solidFill>
                          <a:srgbClr val="313131"/>
                        </a:solidFill>
                        <a:latin typeface="Calibri"/>
                        <a:ea typeface="Calibri"/>
                        <a:cs typeface="Calibri"/>
                        <a:sym typeface="Calibri"/>
                      </a:endParaRPr>
                    </a:p>
                  </a:txBody>
                  <a:tcPr marL="57875" marR="57875" marT="57875" marB="5787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marR="0" lvl="0" indent="0" algn="l" rtl="0">
                        <a:spcBef>
                          <a:spcPts val="0"/>
                        </a:spcBef>
                        <a:spcAft>
                          <a:spcPts val="0"/>
                        </a:spcAft>
                        <a:buNone/>
                      </a:pPr>
                      <a:r>
                        <a:rPr lang="en-US" sz="1100" b="1" i="0" u="none" strike="noStrike">
                          <a:solidFill>
                            <a:srgbClr val="313131"/>
                          </a:solidFill>
                          <a:latin typeface="Calibri"/>
                          <a:ea typeface="Calibri"/>
                          <a:cs typeface="Calibri"/>
                          <a:sym typeface="Calibri"/>
                        </a:rPr>
                        <a:t>Relevant</a:t>
                      </a:r>
                      <a:endParaRPr sz="1100" b="1">
                        <a:solidFill>
                          <a:srgbClr val="313131"/>
                        </a:solidFill>
                        <a:latin typeface="Calibri"/>
                        <a:ea typeface="Calibri"/>
                        <a:cs typeface="Calibri"/>
                        <a:sym typeface="Calibri"/>
                      </a:endParaRPr>
                    </a:p>
                    <a:p>
                      <a:pPr marL="0" marR="0" lvl="0" indent="0" algn="l" rtl="0">
                        <a:spcBef>
                          <a:spcPts val="0"/>
                        </a:spcBef>
                        <a:spcAft>
                          <a:spcPts val="0"/>
                        </a:spcAft>
                        <a:buClr>
                          <a:srgbClr val="313131"/>
                        </a:buClr>
                        <a:buSzPts val="1100"/>
                        <a:buFont typeface="Calibri"/>
                        <a:buNone/>
                      </a:pPr>
                      <a:r>
                        <a:rPr lang="en-US" sz="1100" b="0" i="0" u="none" strike="noStrike">
                          <a:solidFill>
                            <a:srgbClr val="313131"/>
                          </a:solidFill>
                          <a:latin typeface="Calibri"/>
                          <a:ea typeface="Calibri"/>
                          <a:cs typeface="Calibri"/>
                          <a:sym typeface="Calibri"/>
                        </a:rPr>
                        <a:t>Does this learning question align with your organization outcomes? Is it timely given our current context?</a:t>
                      </a:r>
                      <a:endParaRPr sz="1100" b="0">
                        <a:solidFill>
                          <a:srgbClr val="313131"/>
                        </a:solidFill>
                        <a:latin typeface="Calibri"/>
                        <a:ea typeface="Calibri"/>
                        <a:cs typeface="Calibri"/>
                        <a:sym typeface="Calibri"/>
                      </a:endParaRPr>
                    </a:p>
                  </a:txBody>
                  <a:tcPr marL="57875" marR="57875" marT="57875" marB="5787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marR="0" lvl="0" indent="0" algn="l" rtl="0">
                        <a:spcBef>
                          <a:spcPts val="0"/>
                        </a:spcBef>
                        <a:spcAft>
                          <a:spcPts val="0"/>
                        </a:spcAft>
                        <a:buNone/>
                      </a:pPr>
                      <a:r>
                        <a:rPr lang="en-US" sz="1100" b="1" i="0" u="none" strike="noStrike">
                          <a:solidFill>
                            <a:srgbClr val="313131"/>
                          </a:solidFill>
                          <a:latin typeface="Calibri"/>
                          <a:ea typeface="Calibri"/>
                          <a:cs typeface="Calibri"/>
                          <a:sym typeface="Calibri"/>
                        </a:rPr>
                        <a:t>Useful</a:t>
                      </a:r>
                      <a:endParaRPr sz="1100" b="1">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Will your question help inform strategic decisions or program and initiative improvements?</a:t>
                      </a:r>
                      <a:endParaRPr sz="1100"/>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How?</a:t>
                      </a:r>
                      <a:endParaRPr sz="1100" b="0">
                        <a:solidFill>
                          <a:srgbClr val="313131"/>
                        </a:solidFill>
                        <a:latin typeface="Calibri"/>
                        <a:ea typeface="Calibri"/>
                        <a:cs typeface="Calibri"/>
                        <a:sym typeface="Calibri"/>
                      </a:endParaRPr>
                    </a:p>
                  </a:txBody>
                  <a:tcPr marL="57875" marR="57875" marT="57875" marB="5787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marR="0" lvl="0" indent="0" algn="l" rtl="0">
                        <a:spcBef>
                          <a:spcPts val="0"/>
                        </a:spcBef>
                        <a:spcAft>
                          <a:spcPts val="0"/>
                        </a:spcAft>
                        <a:buNone/>
                      </a:pPr>
                      <a:r>
                        <a:rPr lang="en-US" sz="1100" b="1" i="0" u="none" strike="noStrike">
                          <a:solidFill>
                            <a:srgbClr val="313131"/>
                          </a:solidFill>
                          <a:latin typeface="Calibri"/>
                          <a:ea typeface="Calibri"/>
                          <a:cs typeface="Calibri"/>
                          <a:sym typeface="Calibri"/>
                        </a:rPr>
                        <a:t>Feasible</a:t>
                      </a:r>
                      <a:endParaRPr sz="1100" b="1">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Can you realistically answer this question with the resources and timeline you have available right now?</a:t>
                      </a:r>
                      <a:endParaRPr sz="1100" b="0">
                        <a:solidFill>
                          <a:srgbClr val="313131"/>
                        </a:solidFill>
                        <a:latin typeface="Calibri"/>
                        <a:ea typeface="Calibri"/>
                        <a:cs typeface="Calibri"/>
                        <a:sym typeface="Calibri"/>
                      </a:endParaRPr>
                    </a:p>
                  </a:txBody>
                  <a:tcPr marL="57875" marR="57875" marT="57875" marB="5787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extLst>
                  <a:ext uri="{0D108BD9-81ED-4DB2-BD59-A6C34878D82A}">
                    <a16:rowId xmlns:a16="http://schemas.microsoft.com/office/drawing/2014/main" val="10001"/>
                  </a:ext>
                </a:extLst>
              </a:tr>
              <a:tr h="760850">
                <a:tc>
                  <a:txBody>
                    <a:bodyPr/>
                    <a:lstStyle/>
                    <a:p>
                      <a:pPr marL="0" lvl="0" indent="0" algn="l" rtl="0">
                        <a:spcBef>
                          <a:spcPts val="0"/>
                        </a:spcBef>
                        <a:spcAft>
                          <a:spcPts val="0"/>
                        </a:spcAft>
                        <a:buNone/>
                      </a:pPr>
                      <a:endParaRPr dirty="0"/>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760850">
                <a:tc>
                  <a:txBody>
                    <a:bodyPr/>
                    <a:lstStyle/>
                    <a:p>
                      <a:pPr marL="0" lvl="0" indent="0" algn="l" rtl="0">
                        <a:spcBef>
                          <a:spcPts val="0"/>
                        </a:spcBef>
                        <a:spcAft>
                          <a:spcPts val="0"/>
                        </a:spcAft>
                        <a:buNone/>
                      </a:pPr>
                      <a:endParaRPr dirty="0"/>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82900">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900" b="0" i="0" u="none" strike="noStrike" cap="none">
                        <a:solidFill>
                          <a:srgbClr val="000000"/>
                        </a:solidFill>
                        <a:latin typeface="Calibri"/>
                        <a:ea typeface="Calibri"/>
                        <a:cs typeface="Calibri"/>
                        <a:sym typeface="Calibri"/>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900" b="0" i="0" u="none" strike="noStrike" cap="none">
                        <a:solidFill>
                          <a:srgbClr val="000000"/>
                        </a:solidFill>
                        <a:latin typeface="Calibri"/>
                        <a:ea typeface="Calibri"/>
                        <a:cs typeface="Calibri"/>
                        <a:sym typeface="Calibri"/>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760850">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CFF3F8"/>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760850">
                <a:tc gridSpan="4">
                  <a:txBody>
                    <a:bodyPr/>
                    <a:lstStyle/>
                    <a:p>
                      <a:pPr marL="0" marR="0" lvl="0" indent="0" algn="ctr" rtl="0">
                        <a:lnSpc>
                          <a:spcPct val="107000"/>
                        </a:lnSpc>
                        <a:spcBef>
                          <a:spcPts val="0"/>
                        </a:spcBef>
                        <a:spcAft>
                          <a:spcPts val="0"/>
                        </a:spcAft>
                        <a:buClr>
                          <a:schemeClr val="dk1"/>
                        </a:buClr>
                        <a:buSzPts val="1100"/>
                        <a:buFont typeface="Calibri"/>
                        <a:buNone/>
                      </a:pPr>
                      <a:r>
                        <a:rPr lang="en-US" sz="1100" b="1" i="0" u="none" strike="noStrike" dirty="0">
                          <a:solidFill>
                            <a:schemeClr val="bg1"/>
                          </a:solidFill>
                          <a:latin typeface="Calibri"/>
                          <a:ea typeface="Calibri"/>
                          <a:cs typeface="Calibri"/>
                          <a:sym typeface="Calibri"/>
                        </a:rPr>
                        <a:t>After you have reviewed all LQs, prioritize </a:t>
                      </a:r>
                      <a:r>
                        <a:rPr lang="en-US" sz="1100" b="1" dirty="0">
                          <a:solidFill>
                            <a:schemeClr val="bg1"/>
                          </a:solidFill>
                        </a:rPr>
                        <a:t>e</a:t>
                      </a:r>
                      <a:r>
                        <a:rPr lang="en-US" sz="1100" b="1" i="0" u="none" strike="noStrike" dirty="0">
                          <a:solidFill>
                            <a:schemeClr val="bg1"/>
                          </a:solidFill>
                          <a:latin typeface="Calibri"/>
                          <a:ea typeface="Calibri"/>
                          <a:cs typeface="Calibri"/>
                          <a:sym typeface="Calibri"/>
                        </a:rPr>
                        <a:t>ach Learning Question: High (1), Medium (2), Low (3)</a:t>
                      </a:r>
                      <a:endParaRPr b="1" dirty="0">
                        <a:solidFill>
                          <a:schemeClr val="bg1"/>
                        </a:solidFill>
                      </a:endParaRPr>
                    </a:p>
                    <a:p>
                      <a:pPr marL="0" marR="0" lvl="0" indent="0" algn="ctr" rtl="0">
                        <a:lnSpc>
                          <a:spcPct val="107000"/>
                        </a:lnSpc>
                        <a:spcBef>
                          <a:spcPts val="600"/>
                        </a:spcBef>
                        <a:spcAft>
                          <a:spcPts val="0"/>
                        </a:spcAft>
                        <a:buClr>
                          <a:schemeClr val="dk1"/>
                        </a:buClr>
                        <a:buSzPts val="1100"/>
                        <a:buFont typeface="Calibri"/>
                        <a:buNone/>
                      </a:pPr>
                      <a:r>
                        <a:rPr lang="en-US" sz="1100" b="1" i="0" u="none" strike="noStrike" dirty="0">
                          <a:solidFill>
                            <a:schemeClr val="bg1"/>
                          </a:solidFill>
                          <a:latin typeface="Calibri"/>
                          <a:ea typeface="Calibri"/>
                          <a:cs typeface="Calibri"/>
                          <a:sym typeface="Calibri"/>
                        </a:rPr>
                        <a:t>This will help to inform the development of a measurement plan.</a:t>
                      </a:r>
                      <a:endParaRPr b="1" dirty="0">
                        <a:solidFill>
                          <a:schemeClr val="bg1"/>
                        </a:solidFill>
                      </a:endParaRPr>
                    </a:p>
                  </a:txBody>
                  <a:tcPr marL="57875" marR="57875" marT="57875" marB="5787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title"/>
          </p:nvPr>
        </p:nvSpPr>
        <p:spPr>
          <a:xfrm>
            <a:off x="305683" y="793922"/>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dirty="0"/>
              <a:t>Moment of Reflection</a:t>
            </a:r>
            <a:endParaRPr dirty="0"/>
          </a:p>
        </p:txBody>
      </p:sp>
      <p:sp>
        <p:nvSpPr>
          <p:cNvPr id="537" name="Google Shape;537;p79"/>
          <p:cNvSpPr txBox="1"/>
          <p:nvPr/>
        </p:nvSpPr>
        <p:spPr>
          <a:xfrm>
            <a:off x="351925" y="1288100"/>
            <a:ext cx="6072500" cy="2271740"/>
          </a:xfrm>
          <a:prstGeom prst="rect">
            <a:avLst/>
          </a:prstGeom>
          <a:noFill/>
          <a:ln>
            <a:noFill/>
          </a:ln>
        </p:spPr>
        <p:txBody>
          <a:bodyPr spcFirstLastPara="1" wrap="square" lIns="51425" tIns="25700" rIns="51425" bIns="2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A-Ha Moments &amp; Key Learnings</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Think about the discussions and work completed during this phase….</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were some of your A-Ha moments when you identified something new or  important? Or saw something differently?</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assumptions have you challenged about your evaluation or data practices?</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gaps have you identified?</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knowledge or skills have you strengthened? How has this influenced your evaluation or data practices?</a:t>
            </a:r>
            <a:endParaRPr sz="1100"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What have you learned that you think might be useful to share with your organization?</a:t>
            </a:r>
            <a:endParaRPr sz="11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Brainstorm 3- 5 Learnings you might take back to your organization.</a:t>
            </a:r>
            <a:endParaRPr sz="1100" b="1"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125" b="0" i="0" u="none" strike="noStrike" cap="none" dirty="0">
              <a:solidFill>
                <a:schemeClr val="dk1"/>
              </a:solidFill>
              <a:latin typeface="Calibri"/>
              <a:ea typeface="Calibri"/>
              <a:cs typeface="Calibri"/>
              <a:sym typeface="Calibri"/>
            </a:endParaRPr>
          </a:p>
        </p:txBody>
      </p:sp>
      <p:graphicFrame>
        <p:nvGraphicFramePr>
          <p:cNvPr id="539" name="Google Shape;539;p79"/>
          <p:cNvGraphicFramePr/>
          <p:nvPr>
            <p:extLst>
              <p:ext uri="{D42A27DB-BD31-4B8C-83A1-F6EECF244321}">
                <p14:modId xmlns:p14="http://schemas.microsoft.com/office/powerpoint/2010/main" val="1412013684"/>
              </p:ext>
            </p:extLst>
          </p:nvPr>
        </p:nvGraphicFramePr>
        <p:xfrm>
          <a:off x="433575" y="3559840"/>
          <a:ext cx="6081525" cy="5089891"/>
        </p:xfrm>
        <a:graphic>
          <a:graphicData uri="http://schemas.openxmlformats.org/drawingml/2006/table">
            <a:tbl>
              <a:tblPr>
                <a:noFill/>
                <a:tableStyleId>{9D15253E-252F-4E6E-882C-91DE3ADA0090}</a:tableStyleId>
              </a:tblPr>
              <a:tblGrid>
                <a:gridCol w="1590375">
                  <a:extLst>
                    <a:ext uri="{9D8B030D-6E8A-4147-A177-3AD203B41FA5}">
                      <a16:colId xmlns:a16="http://schemas.microsoft.com/office/drawing/2014/main" val="20000"/>
                    </a:ext>
                  </a:extLst>
                </a:gridCol>
                <a:gridCol w="1615300">
                  <a:extLst>
                    <a:ext uri="{9D8B030D-6E8A-4147-A177-3AD203B41FA5}">
                      <a16:colId xmlns:a16="http://schemas.microsoft.com/office/drawing/2014/main" val="20001"/>
                    </a:ext>
                  </a:extLst>
                </a:gridCol>
                <a:gridCol w="2875850">
                  <a:extLst>
                    <a:ext uri="{9D8B030D-6E8A-4147-A177-3AD203B41FA5}">
                      <a16:colId xmlns:a16="http://schemas.microsoft.com/office/drawing/2014/main" val="20002"/>
                    </a:ext>
                  </a:extLst>
                </a:gridCol>
              </a:tblGrid>
              <a:tr h="1016473">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A-Ha Moment</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Key Learning</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Why it might be useful to share? What can other organizations gain from your insights?</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extLst>
                  <a:ext uri="{0D108BD9-81ED-4DB2-BD59-A6C34878D82A}">
                    <a16:rowId xmlns:a16="http://schemas.microsoft.com/office/drawing/2014/main" val="10000"/>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extLst>
                  <a:ext uri="{0D108BD9-81ED-4DB2-BD59-A6C34878D82A}">
                    <a16:rowId xmlns:a16="http://schemas.microsoft.com/office/drawing/2014/main" val="10001"/>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40436">
                <a:tc>
                  <a:txBody>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80"/>
          <p:cNvSpPr/>
          <p:nvPr/>
        </p:nvSpPr>
        <p:spPr>
          <a:xfrm>
            <a:off x="468577" y="871657"/>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500" b="1" dirty="0">
                <a:solidFill>
                  <a:schemeClr val="accent1"/>
                </a:solidFill>
                <a:latin typeface="Calibri"/>
                <a:ea typeface="Calibri"/>
                <a:cs typeface="Calibri"/>
                <a:sym typeface="Calibri"/>
              </a:rPr>
              <a:t>CAPTURE PHASE TO DO LIST</a:t>
            </a:r>
            <a:endParaRPr sz="1600" dirty="0">
              <a:solidFill>
                <a:schemeClr val="accent1"/>
              </a:solidFill>
            </a:endParaRPr>
          </a:p>
        </p:txBody>
      </p:sp>
      <p:pic>
        <p:nvPicPr>
          <p:cNvPr id="545" name="Google Shape;545;p80"/>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548" name="Google Shape;548;p80"/>
          <p:cNvSpPr txBox="1"/>
          <p:nvPr/>
        </p:nvSpPr>
        <p:spPr>
          <a:xfrm>
            <a:off x="558537" y="1326885"/>
            <a:ext cx="5958000" cy="276900"/>
          </a:xfrm>
          <a:prstGeom prst="rect">
            <a:avLst/>
          </a:prstGeom>
          <a:solidFill>
            <a:srgbClr val="20BFD6"/>
          </a:solidFill>
          <a:ln w="9525" cap="flat" cmpd="sng">
            <a:solidFill>
              <a:srgbClr val="CCDE6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TASKS</a:t>
            </a:r>
            <a:endParaRPr b="1"/>
          </a:p>
        </p:txBody>
      </p:sp>
      <p:pic>
        <p:nvPicPr>
          <p:cNvPr id="550" name="Google Shape;550;p80"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551" name="Google Shape;551;p80"/>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12</a:t>
            </a:fld>
            <a:endParaRPr sz="900">
              <a:solidFill>
                <a:srgbClr val="9E9E9E"/>
              </a:solidFill>
              <a:latin typeface="Calibri"/>
              <a:ea typeface="Calibri"/>
              <a:cs typeface="Calibri"/>
              <a:sym typeface="Calibri"/>
            </a:endParaRPr>
          </a:p>
        </p:txBody>
      </p:sp>
      <p:graphicFrame>
        <p:nvGraphicFramePr>
          <p:cNvPr id="552" name="Google Shape;552;p80"/>
          <p:cNvGraphicFramePr/>
          <p:nvPr>
            <p:extLst>
              <p:ext uri="{D42A27DB-BD31-4B8C-83A1-F6EECF244321}">
                <p14:modId xmlns:p14="http://schemas.microsoft.com/office/powerpoint/2010/main" val="2594367876"/>
              </p:ext>
            </p:extLst>
          </p:nvPr>
        </p:nvGraphicFramePr>
        <p:xfrm>
          <a:off x="555284" y="1738539"/>
          <a:ext cx="5961900" cy="5640950"/>
        </p:xfrm>
        <a:graphic>
          <a:graphicData uri="http://schemas.openxmlformats.org/drawingml/2006/table">
            <a:tbl>
              <a:tblPr firstRow="1" firstCol="1" bandRow="1">
                <a:noFill/>
                <a:tableStyleId>{94DFC2D2-1798-404E-9DFA-1F1F9D04BCEB}</a:tableStyleId>
              </a:tblPr>
              <a:tblGrid>
                <a:gridCol w="2593825">
                  <a:extLst>
                    <a:ext uri="{9D8B030D-6E8A-4147-A177-3AD203B41FA5}">
                      <a16:colId xmlns:a16="http://schemas.microsoft.com/office/drawing/2014/main" val="20000"/>
                    </a:ext>
                  </a:extLst>
                </a:gridCol>
                <a:gridCol w="1927600">
                  <a:extLst>
                    <a:ext uri="{9D8B030D-6E8A-4147-A177-3AD203B41FA5}">
                      <a16:colId xmlns:a16="http://schemas.microsoft.com/office/drawing/2014/main" val="20001"/>
                    </a:ext>
                  </a:extLst>
                </a:gridCol>
                <a:gridCol w="1440475">
                  <a:extLst>
                    <a:ext uri="{9D8B030D-6E8A-4147-A177-3AD203B41FA5}">
                      <a16:colId xmlns:a16="http://schemas.microsoft.com/office/drawing/2014/main" val="20002"/>
                    </a:ext>
                  </a:extLst>
                </a:gridCol>
              </a:tblGrid>
              <a:tr h="278025">
                <a:tc>
                  <a:txBody>
                    <a:bodyPr/>
                    <a:lstStyle/>
                    <a:p>
                      <a:pPr marL="0" marR="0" lvl="0" indent="0" algn="l" rtl="0">
                        <a:lnSpc>
                          <a:spcPct val="107000"/>
                        </a:lnSpc>
                        <a:spcBef>
                          <a:spcPts val="0"/>
                        </a:spcBef>
                        <a:spcAft>
                          <a:spcPts val="0"/>
                        </a:spcAft>
                        <a:buNone/>
                      </a:pPr>
                      <a:r>
                        <a:rPr lang="en-US" sz="1100" b="1" u="none" strike="noStrike" cap="none" dirty="0">
                          <a:solidFill>
                            <a:schemeClr val="dk1"/>
                          </a:solidFill>
                          <a:latin typeface="Calibri"/>
                          <a:ea typeface="Calibri"/>
                          <a:cs typeface="Calibri"/>
                          <a:sym typeface="Calibri"/>
                        </a:rPr>
                        <a:t>What</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Who</a:t>
                      </a:r>
                      <a:endParaRPr sz="1350" u="none" strike="noStrike" cap="none"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When</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349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Create </a:t>
                      </a:r>
                      <a:r>
                        <a:rPr lang="en-US" sz="1100" strike="noStrike" dirty="0">
                          <a:solidFill>
                            <a:schemeClr val="dk1"/>
                          </a:solidFill>
                        </a:rPr>
                        <a:t>Measurement</a:t>
                      </a:r>
                      <a:r>
                        <a:rPr lang="en-US" sz="1100" b="1" i="0" u="none" strike="noStrike" cap="none" dirty="0">
                          <a:solidFill>
                            <a:schemeClr val="dk1"/>
                          </a:solidFill>
                          <a:latin typeface="Calibri"/>
                          <a:ea typeface="Calibri"/>
                          <a:cs typeface="Calibri"/>
                          <a:sym typeface="Calibri"/>
                        </a:rPr>
                        <a:t> Strategy</a:t>
                      </a:r>
                      <a:endParaRPr strike="noStrike"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None/>
                      </a:pPr>
                      <a:endParaRPr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486850">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strike="noStrike" dirty="0">
                          <a:solidFill>
                            <a:schemeClr val="dk1"/>
                          </a:solidFill>
                        </a:rPr>
                        <a:t>Refine Learning Questions + Generate Possible Indicators</a:t>
                      </a:r>
                      <a:endParaRPr strike="noStrike"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89350">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Draft out what information you have for your Measurement Plan/Evaluation Framework</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744700">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Select a tool to pilot and complete Data Collection Tool Action Plan</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541675">
                <a:tc>
                  <a:txBody>
                    <a:bodyPr/>
                    <a:lstStyle/>
                    <a:p>
                      <a:pPr marL="22860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Finalize your Tool design </a:t>
                      </a:r>
                      <a:endParaRPr sz="1100"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lvl="0" indent="-171450" algn="l" rtl="0">
                        <a:spcBef>
                          <a:spcPts val="0"/>
                        </a:spcBef>
                        <a:spcAft>
                          <a:spcPts val="0"/>
                        </a:spcAft>
                        <a:buClr>
                          <a:schemeClr val="dk1"/>
                        </a:buClr>
                        <a:buSzPts val="1100"/>
                        <a:buChar char="•"/>
                      </a:pPr>
                      <a:endParaRPr sz="1100"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514250">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Develop a Data Collection Protocol</a:t>
                      </a:r>
                      <a:endParaRPr sz="1100"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Complete Data Analysis Protocol</a:t>
                      </a:r>
                      <a:endParaRPr sz="1100"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SzPts val="1100"/>
                        <a:buChar char="•"/>
                      </a:pPr>
                      <a:endParaRPr sz="1100"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78775">
                <a:tc>
                  <a:txBody>
                    <a:bodyPr/>
                    <a:lstStyle/>
                    <a:p>
                      <a:pPr marL="22860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Collect data using your new tool</a:t>
                      </a:r>
                      <a:endParaRPr sz="1100"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SzPts val="1100"/>
                        <a:buChar char="•"/>
                      </a:pPr>
                      <a:endParaRPr sz="1100"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350" u="none" strike="noStrike" cap="none"/>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678775">
                <a:tc>
                  <a:txBody>
                    <a:bodyPr/>
                    <a:lstStyle/>
                    <a:p>
                      <a:pPr marL="228600" lvl="0" indent="-228600" algn="l" rtl="0">
                        <a:lnSpc>
                          <a:spcPct val="107000"/>
                        </a:lnSpc>
                        <a:spcBef>
                          <a:spcPts val="0"/>
                        </a:spcBef>
                        <a:spcAft>
                          <a:spcPts val="0"/>
                        </a:spcAft>
                        <a:buClr>
                          <a:schemeClr val="dk1"/>
                        </a:buClr>
                        <a:buSzPts val="1100"/>
                        <a:buFont typeface="Noto Sans Symbols"/>
                        <a:buChar char="❏"/>
                      </a:pPr>
                      <a:r>
                        <a:rPr lang="en-US" sz="1100" dirty="0">
                          <a:solidFill>
                            <a:schemeClr val="dk1"/>
                          </a:solidFill>
                        </a:rPr>
                        <a:t>Review and Finalize your Measurement Plan</a:t>
                      </a:r>
                      <a:endParaRPr sz="1100"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lvl="0" indent="-171450" algn="l" rtl="0">
                        <a:spcBef>
                          <a:spcPts val="0"/>
                        </a:spcBef>
                        <a:spcAft>
                          <a:spcPts val="0"/>
                        </a:spcAft>
                        <a:buSzPts val="1100"/>
                        <a:buChar char="•"/>
                      </a:pPr>
                      <a:endParaRPr lang="en-US" sz="1100"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None/>
                      </a:pPr>
                      <a:endParaRPr sz="1350" u="none" strike="noStrike" cap="none"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sp>
        <p:nvSpPr>
          <p:cNvPr id="2" name="Rectangle 1">
            <a:extLst>
              <a:ext uri="{FF2B5EF4-FFF2-40B4-BE49-F238E27FC236}">
                <a16:creationId xmlns:a16="http://schemas.microsoft.com/office/drawing/2014/main" id="{1067C29B-A0A8-7260-D9E2-974C48491711}"/>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556"/>
        <p:cNvGrpSpPr/>
        <p:nvPr/>
      </p:nvGrpSpPr>
      <p:grpSpPr>
        <a:xfrm>
          <a:off x="0" y="0"/>
          <a:ext cx="0" cy="0"/>
          <a:chOff x="0" y="0"/>
          <a:chExt cx="0" cy="0"/>
        </a:xfrm>
      </p:grpSpPr>
      <p:graphicFrame>
        <p:nvGraphicFramePr>
          <p:cNvPr id="557" name="Google Shape;557;p81"/>
          <p:cNvGraphicFramePr/>
          <p:nvPr>
            <p:extLst>
              <p:ext uri="{D42A27DB-BD31-4B8C-83A1-F6EECF244321}">
                <p14:modId xmlns:p14="http://schemas.microsoft.com/office/powerpoint/2010/main" val="465005083"/>
              </p:ext>
            </p:extLst>
          </p:nvPr>
        </p:nvGraphicFramePr>
        <p:xfrm>
          <a:off x="342900" y="5631737"/>
          <a:ext cx="4900625" cy="176460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lvl="0" indent="0" algn="l" rtl="0">
                        <a:lnSpc>
                          <a:spcPct val="107000"/>
                        </a:lnSpc>
                        <a:spcBef>
                          <a:spcPts val="0"/>
                        </a:spcBef>
                        <a:spcAft>
                          <a:spcPts val="0"/>
                        </a:spcAft>
                        <a:buClr>
                          <a:schemeClr val="dk1"/>
                        </a:buClr>
                        <a:buFont typeface="Arial"/>
                        <a:buNone/>
                      </a:pPr>
                      <a:r>
                        <a:rPr lang="en-US" sz="1200" b="1" dirty="0"/>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773650">
                <a:tc>
                  <a:txBody>
                    <a:bodyPr/>
                    <a:lstStyle/>
                    <a:p>
                      <a:pPr marL="457200" marR="0" lvl="0" indent="-209550" algn="l" rtl="0">
                        <a:spcBef>
                          <a:spcPts val="600"/>
                        </a:spcBef>
                        <a:spcAft>
                          <a:spcPts val="0"/>
                        </a:spcAft>
                        <a:buClr>
                          <a:schemeClr val="dk2"/>
                        </a:buClr>
                        <a:buSzPts val="800"/>
                        <a:buFont typeface="Arial"/>
                        <a:buChar char="•"/>
                      </a:pPr>
                      <a:r>
                        <a:rPr lang="en-US" sz="1100" b="0">
                          <a:solidFill>
                            <a:schemeClr val="dk2"/>
                          </a:solidFill>
                        </a:rPr>
                        <a:t>Identify Measurement Goals + Objectives + and finalize your Learning questions. This will be your Measurement Strategy.</a:t>
                      </a:r>
                      <a:endParaRPr sz="1100" b="0">
                        <a:solidFill>
                          <a:schemeClr val="dk2"/>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0"/>
                      </a:srgbClr>
                    </a:solidFill>
                  </a:tcPr>
                </a:tc>
                <a:extLst>
                  <a:ext uri="{0D108BD9-81ED-4DB2-BD59-A6C34878D82A}">
                    <a16:rowId xmlns:a16="http://schemas.microsoft.com/office/drawing/2014/main" val="10001"/>
                  </a:ext>
                </a:extLst>
              </a:tr>
              <a:tr h="773650">
                <a:tc>
                  <a:txBody>
                    <a:bodyPr/>
                    <a:lstStyle/>
                    <a:p>
                      <a:pPr marL="0" marR="0" lvl="0" indent="0" algn="l" rtl="0">
                        <a:spcBef>
                          <a:spcPts val="600"/>
                        </a:spcBef>
                        <a:spcAft>
                          <a:spcPts val="0"/>
                        </a:spcAft>
                        <a:buNone/>
                      </a:pPr>
                      <a:endParaRPr dirty="0">
                        <a:solidFill>
                          <a:schemeClr val="dk2"/>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0"/>
                      </a:srgbClr>
                    </a:solidFill>
                  </a:tcPr>
                </a:tc>
                <a:extLst>
                  <a:ext uri="{0D108BD9-81ED-4DB2-BD59-A6C34878D82A}">
                    <a16:rowId xmlns:a16="http://schemas.microsoft.com/office/drawing/2014/main" val="10002"/>
                  </a:ext>
                </a:extLst>
              </a:tr>
            </a:tbl>
          </a:graphicData>
        </a:graphic>
      </p:graphicFrame>
      <p:sp>
        <p:nvSpPr>
          <p:cNvPr id="558" name="Google Shape;558;p81"/>
          <p:cNvSpPr txBox="1">
            <a:spLocks noGrp="1"/>
          </p:cNvSpPr>
          <p:nvPr>
            <p:ph type="title"/>
          </p:nvPr>
        </p:nvSpPr>
        <p:spPr>
          <a:xfrm>
            <a:off x="385119" y="937997"/>
            <a:ext cx="3043800" cy="8448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Capture</a:t>
            </a:r>
            <a:endParaRPr sz="5400" baseline="30000"/>
          </a:p>
        </p:txBody>
      </p:sp>
      <p:pic>
        <p:nvPicPr>
          <p:cNvPr id="559" name="Google Shape;559;p81"/>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560" name="Google Shape;560;p81"/>
          <p:cNvPicPr preferRelativeResize="0"/>
          <p:nvPr/>
        </p:nvPicPr>
        <p:blipFill rotWithShape="1">
          <a:blip r:embed="rId4">
            <a:alphaModFix/>
          </a:blip>
          <a:srcRect/>
          <a:stretch/>
        </p:blipFill>
        <p:spPr>
          <a:xfrm>
            <a:off x="5507118" y="749834"/>
            <a:ext cx="1015893" cy="1015893"/>
          </a:xfrm>
          <a:prstGeom prst="rect">
            <a:avLst/>
          </a:prstGeom>
          <a:noFill/>
          <a:ln>
            <a:noFill/>
          </a:ln>
        </p:spPr>
      </p:pic>
      <p:sp>
        <p:nvSpPr>
          <p:cNvPr id="561" name="Google Shape;561;p81"/>
          <p:cNvSpPr/>
          <p:nvPr/>
        </p:nvSpPr>
        <p:spPr>
          <a:xfrm>
            <a:off x="11253" y="2016134"/>
            <a:ext cx="6613693" cy="1188022"/>
          </a:xfrm>
          <a:custGeom>
            <a:avLst/>
            <a:gdLst/>
            <a:ahLst/>
            <a:cxnLst/>
            <a:rect l="l" t="t" r="r" b="b"/>
            <a:pathLst>
              <a:path w="7494270" h="1346200" extrusionOk="0">
                <a:moveTo>
                  <a:pt x="7477645" y="0"/>
                </a:moveTo>
                <a:lnTo>
                  <a:pt x="0" y="1166507"/>
                </a:lnTo>
                <a:lnTo>
                  <a:pt x="0" y="1346098"/>
                </a:lnTo>
                <a:lnTo>
                  <a:pt x="7494155" y="165201"/>
                </a:lnTo>
                <a:lnTo>
                  <a:pt x="74776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562" name="Google Shape;562;p81"/>
          <p:cNvSpPr txBox="1"/>
          <p:nvPr/>
        </p:nvSpPr>
        <p:spPr>
          <a:xfrm>
            <a:off x="385125" y="1594013"/>
            <a:ext cx="53154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dirty="0">
                <a:solidFill>
                  <a:srgbClr val="636466"/>
                </a:solidFill>
                <a:latin typeface="Calibri"/>
                <a:ea typeface="Calibri"/>
                <a:cs typeface="Calibri"/>
                <a:sym typeface="Calibri"/>
              </a:rPr>
              <a:t>SECTION 1: IDENTIFY MEASUREMENT GOALS &amp; OBJECTIVES</a:t>
            </a:r>
            <a:endParaRPr dirty="0"/>
          </a:p>
        </p:txBody>
      </p:sp>
      <p:sp>
        <p:nvSpPr>
          <p:cNvPr id="563" name="Google Shape;563;p81"/>
          <p:cNvSpPr/>
          <p:nvPr/>
        </p:nvSpPr>
        <p:spPr>
          <a:xfrm>
            <a:off x="1" y="2144146"/>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564" name="Google Shape;564;p81" descr="A close-up of hands on a touchscreen device&#10;&#10;Description automatically generated with medium confidence"/>
          <p:cNvPicPr preferRelativeResize="0"/>
          <p:nvPr/>
        </p:nvPicPr>
        <p:blipFill rotWithShape="1">
          <a:blip r:embed="rId5">
            <a:alphaModFix/>
          </a:blip>
          <a:srcRect l="-169" t="11953" r="209" b="11076"/>
          <a:stretch/>
        </p:blipFill>
        <p:spPr>
          <a:xfrm>
            <a:off x="-14747" y="2286254"/>
            <a:ext cx="6888612" cy="2706903"/>
          </a:xfrm>
          <a:prstGeom prst="rect">
            <a:avLst/>
          </a:prstGeom>
          <a:noFill/>
          <a:ln>
            <a:noFill/>
          </a:ln>
        </p:spPr>
      </p:pic>
      <p:sp>
        <p:nvSpPr>
          <p:cNvPr id="565" name="Google Shape;565;p81"/>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
        <p:nvSpPr>
          <p:cNvPr id="566" name="Google Shape;566;p81"/>
          <p:cNvSpPr/>
          <p:nvPr/>
        </p:nvSpPr>
        <p:spPr>
          <a:xfrm>
            <a:off x="-14747" y="4866845"/>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567" name="Google Shape;567;p81"/>
          <p:cNvSpPr/>
          <p:nvPr/>
        </p:nvSpPr>
        <p:spPr>
          <a:xfrm>
            <a:off x="342900" y="5154424"/>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Goals &amp; Objectives</a:t>
            </a:r>
            <a:endParaRPr/>
          </a:p>
        </p:txBody>
      </p:sp>
      <p:pic>
        <p:nvPicPr>
          <p:cNvPr id="568" name="Google Shape;568;p81"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4A225E14-ED27-5B85-65CD-ECC69F6969F6}"/>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573"/>
        <p:cNvGrpSpPr/>
        <p:nvPr/>
      </p:nvGrpSpPr>
      <p:grpSpPr>
        <a:xfrm>
          <a:off x="0" y="0"/>
          <a:ext cx="0" cy="0"/>
          <a:chOff x="0" y="0"/>
          <a:chExt cx="0" cy="0"/>
        </a:xfrm>
      </p:grpSpPr>
      <p:sp>
        <p:nvSpPr>
          <p:cNvPr id="574" name="Google Shape;574;p82"/>
          <p:cNvSpPr txBox="1">
            <a:spLocks noGrp="1"/>
          </p:cNvSpPr>
          <p:nvPr>
            <p:ph type="title"/>
          </p:nvPr>
        </p:nvSpPr>
        <p:spPr>
          <a:xfrm>
            <a:off x="102217" y="781953"/>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Create a Measurement Strategy</a:t>
            </a:r>
            <a:endParaRPr/>
          </a:p>
        </p:txBody>
      </p:sp>
      <p:sp>
        <p:nvSpPr>
          <p:cNvPr id="575" name="Google Shape;575;p82"/>
          <p:cNvSpPr txBox="1"/>
          <p:nvPr/>
        </p:nvSpPr>
        <p:spPr>
          <a:xfrm>
            <a:off x="3477825" y="1682525"/>
            <a:ext cx="34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76" name="Google Shape;576;p82"/>
          <p:cNvSpPr txBox="1"/>
          <p:nvPr/>
        </p:nvSpPr>
        <p:spPr>
          <a:xfrm>
            <a:off x="152400" y="1375725"/>
            <a:ext cx="6581100" cy="779100"/>
          </a:xfrm>
          <a:prstGeom prst="rect">
            <a:avLst/>
          </a:prstGeom>
          <a:noFill/>
          <a:ln>
            <a:noFill/>
          </a:ln>
        </p:spPr>
        <p:txBody>
          <a:bodyPr spcFirstLastPara="1" wrap="square" lIns="51425" tIns="25700" rIns="51425" bIns="2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dirty="0">
                <a:solidFill>
                  <a:schemeClr val="bg1">
                    <a:lumMod val="50000"/>
                  </a:schemeClr>
                </a:solidFill>
                <a:latin typeface="Calibri"/>
                <a:ea typeface="Calibri"/>
                <a:cs typeface="Calibri"/>
                <a:sym typeface="Calibri"/>
              </a:rPr>
              <a:t>Use the Worksheets in this section to develop the 3 elements of your Measurement Strategy</a:t>
            </a:r>
            <a:endParaRPr sz="1200" dirty="0">
              <a:solidFill>
                <a:schemeClr val="bg1">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dirty="0">
                <a:solidFill>
                  <a:schemeClr val="bg1">
                    <a:lumMod val="50000"/>
                  </a:schemeClr>
                </a:solidFill>
                <a:latin typeface="Calibri"/>
                <a:ea typeface="Calibri"/>
                <a:cs typeface="Calibri"/>
                <a:sym typeface="Calibri"/>
              </a:rPr>
              <a:t>Once complete, import the information from the worksheets into this framework.</a:t>
            </a:r>
            <a:endParaRPr sz="1200" dirty="0">
              <a:solidFill>
                <a:schemeClr val="bg1">
                  <a:lumMod val="50000"/>
                </a:schemeClr>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lang="en-US" sz="1200" dirty="0">
              <a:solidFill>
                <a:schemeClr val="bg1">
                  <a:lumMod val="50000"/>
                </a:schemeClr>
              </a:solidFill>
              <a:highlight>
                <a:srgbClr val="FFFF00"/>
              </a:highlight>
              <a:latin typeface="Calibri"/>
              <a:ea typeface="Calibri"/>
              <a:cs typeface="Calibri"/>
            </a:endParaRPr>
          </a:p>
          <a:p>
            <a:pPr marL="457200" marR="0" lvl="1" indent="0" algn="l" rtl="0">
              <a:lnSpc>
                <a:spcPct val="100000"/>
              </a:lnSpc>
              <a:spcBef>
                <a:spcPts val="0"/>
              </a:spcBef>
              <a:spcAft>
                <a:spcPts val="0"/>
              </a:spcAft>
              <a:buClr>
                <a:srgbClr val="000000"/>
              </a:buClr>
              <a:buSzPts val="1125"/>
              <a:buFont typeface="Arial"/>
              <a:buNone/>
            </a:pPr>
            <a:endParaRPr sz="1125" i="0" u="none" strike="noStrike" cap="none" dirty="0">
              <a:solidFill>
                <a:schemeClr val="bg1">
                  <a:lumMod val="50000"/>
                </a:schemeClr>
              </a:solidFill>
              <a:latin typeface="Calibri"/>
              <a:ea typeface="Calibri"/>
              <a:cs typeface="Calibri"/>
              <a:sym typeface="Calibri"/>
            </a:endParaRPr>
          </a:p>
        </p:txBody>
      </p:sp>
      <p:pic>
        <p:nvPicPr>
          <p:cNvPr id="577" name="Google Shape;577;p82"/>
          <p:cNvPicPr preferRelativeResize="0"/>
          <p:nvPr/>
        </p:nvPicPr>
        <p:blipFill>
          <a:blip r:embed="rId3">
            <a:alphaModFix/>
          </a:blip>
          <a:stretch>
            <a:fillRect/>
          </a:stretch>
        </p:blipFill>
        <p:spPr>
          <a:xfrm>
            <a:off x="92337" y="3121850"/>
            <a:ext cx="6673325" cy="3755176"/>
          </a:xfrm>
          <a:prstGeom prst="rect">
            <a:avLst/>
          </a:prstGeom>
          <a:noFill/>
          <a:ln w="9525" cap="flat" cmpd="sng">
            <a:solidFill>
              <a:srgbClr val="44546A"/>
            </a:solidFill>
            <a:prstDash val="solid"/>
            <a:round/>
            <a:headEnd type="none" w="sm" len="sm"/>
            <a:tailEnd type="none" w="sm" len="sm"/>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582"/>
        <p:cNvGrpSpPr/>
        <p:nvPr/>
      </p:nvGrpSpPr>
      <p:grpSpPr>
        <a:xfrm>
          <a:off x="0" y="0"/>
          <a:ext cx="0" cy="0"/>
          <a:chOff x="0" y="0"/>
          <a:chExt cx="0" cy="0"/>
        </a:xfrm>
      </p:grpSpPr>
      <p:sp>
        <p:nvSpPr>
          <p:cNvPr id="583" name="Google Shape;583;p83"/>
          <p:cNvSpPr txBox="1">
            <a:spLocks noGrp="1"/>
          </p:cNvSpPr>
          <p:nvPr>
            <p:ph type="title"/>
          </p:nvPr>
        </p:nvSpPr>
        <p:spPr>
          <a:xfrm>
            <a:off x="102217" y="781953"/>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Create a Measurement Strategy</a:t>
            </a:r>
            <a:endParaRPr/>
          </a:p>
        </p:txBody>
      </p:sp>
      <p:sp>
        <p:nvSpPr>
          <p:cNvPr id="584" name="Google Shape;584;p83"/>
          <p:cNvSpPr txBox="1"/>
          <p:nvPr/>
        </p:nvSpPr>
        <p:spPr>
          <a:xfrm>
            <a:off x="3477825" y="1682525"/>
            <a:ext cx="34146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a:latin typeface="Calibri"/>
              <a:ea typeface="Calibri"/>
              <a:cs typeface="Calibri"/>
              <a:sym typeface="Calibri"/>
            </a:endParaRPr>
          </a:p>
        </p:txBody>
      </p:sp>
      <p:sp>
        <p:nvSpPr>
          <p:cNvPr id="585" name="Google Shape;585;p83"/>
          <p:cNvSpPr txBox="1"/>
          <p:nvPr/>
        </p:nvSpPr>
        <p:spPr>
          <a:xfrm>
            <a:off x="152400" y="1375725"/>
            <a:ext cx="6581100" cy="779100"/>
          </a:xfrm>
          <a:prstGeom prst="rect">
            <a:avLst/>
          </a:prstGeom>
          <a:noFill/>
          <a:ln>
            <a:noFill/>
          </a:ln>
        </p:spPr>
        <p:txBody>
          <a:bodyPr spcFirstLastPara="1" wrap="square" lIns="51425" tIns="25700" rIns="51425" bIns="2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a:solidFill>
                  <a:schemeClr val="dk2"/>
                </a:solidFill>
                <a:latin typeface="Calibri"/>
                <a:ea typeface="Calibri"/>
                <a:cs typeface="Calibri"/>
                <a:sym typeface="Calibri"/>
              </a:rPr>
              <a:t>Use the Worksheets in this section to develop the 3 elements of your Measurement Strategy</a:t>
            </a:r>
            <a:endParaRPr sz="1200" b="1">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r>
              <a:rPr lang="en-US" sz="1200" b="1">
                <a:solidFill>
                  <a:schemeClr val="dk2"/>
                </a:solidFill>
                <a:latin typeface="Calibri"/>
                <a:ea typeface="Calibri"/>
                <a:cs typeface="Calibri"/>
                <a:sym typeface="Calibri"/>
              </a:rPr>
              <a:t>Once complete, import the information from the worksheets into this framework.</a:t>
            </a:r>
            <a:endParaRPr sz="1200" b="1">
              <a:solidFill>
                <a:schemeClr val="dk2"/>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200"/>
              <a:buFont typeface="Arial"/>
              <a:buNone/>
            </a:pPr>
            <a:endParaRPr lang="en-US" sz="1200">
              <a:solidFill>
                <a:schemeClr val="dk2"/>
              </a:solidFill>
              <a:highlight>
                <a:srgbClr val="FFFF00"/>
              </a:highlight>
              <a:latin typeface="Calibri"/>
              <a:ea typeface="Calibri"/>
              <a:cs typeface="Calibri"/>
            </a:endParaRPr>
          </a:p>
          <a:p>
            <a:pPr marL="457200" marR="0" lvl="1" indent="0" algn="l" rtl="0">
              <a:lnSpc>
                <a:spcPct val="100000"/>
              </a:lnSpc>
              <a:spcBef>
                <a:spcPts val="0"/>
              </a:spcBef>
              <a:spcAft>
                <a:spcPts val="0"/>
              </a:spcAft>
              <a:buClr>
                <a:srgbClr val="000000"/>
              </a:buClr>
              <a:buSzPts val="1125"/>
              <a:buFont typeface="Arial"/>
              <a:buNone/>
            </a:pPr>
            <a:endParaRPr sz="1125" b="0" i="0" u="none" strike="noStrike" cap="none">
              <a:solidFill>
                <a:srgbClr val="000000"/>
              </a:solidFill>
              <a:latin typeface="Calibri"/>
              <a:ea typeface="Calibri"/>
              <a:cs typeface="Calibri"/>
              <a:sym typeface="Calibri"/>
            </a:endParaRPr>
          </a:p>
        </p:txBody>
      </p:sp>
      <p:graphicFrame>
        <p:nvGraphicFramePr>
          <p:cNvPr id="586" name="Google Shape;586;p83"/>
          <p:cNvGraphicFramePr/>
          <p:nvPr>
            <p:extLst>
              <p:ext uri="{D42A27DB-BD31-4B8C-83A1-F6EECF244321}">
                <p14:modId xmlns:p14="http://schemas.microsoft.com/office/powerpoint/2010/main" val="2429295435"/>
              </p:ext>
            </p:extLst>
          </p:nvPr>
        </p:nvGraphicFramePr>
        <p:xfrm>
          <a:off x="138488" y="2345313"/>
          <a:ext cx="6581025" cy="6243040"/>
        </p:xfrm>
        <a:graphic>
          <a:graphicData uri="http://schemas.openxmlformats.org/drawingml/2006/table">
            <a:tbl>
              <a:tblPr>
                <a:noFill/>
                <a:tableStyleId>{9D15253E-252F-4E6E-882C-91DE3ADA0090}</a:tableStyleId>
              </a:tblPr>
              <a:tblGrid>
                <a:gridCol w="3206200">
                  <a:extLst>
                    <a:ext uri="{9D8B030D-6E8A-4147-A177-3AD203B41FA5}">
                      <a16:colId xmlns:a16="http://schemas.microsoft.com/office/drawing/2014/main" val="20000"/>
                    </a:ext>
                  </a:extLst>
                </a:gridCol>
                <a:gridCol w="1273700">
                  <a:extLst>
                    <a:ext uri="{9D8B030D-6E8A-4147-A177-3AD203B41FA5}">
                      <a16:colId xmlns:a16="http://schemas.microsoft.com/office/drawing/2014/main" val="20001"/>
                    </a:ext>
                  </a:extLst>
                </a:gridCol>
                <a:gridCol w="2101125">
                  <a:extLst>
                    <a:ext uri="{9D8B030D-6E8A-4147-A177-3AD203B41FA5}">
                      <a16:colId xmlns:a16="http://schemas.microsoft.com/office/drawing/2014/main" val="20002"/>
                    </a:ext>
                  </a:extLst>
                </a:gridCol>
              </a:tblGrid>
              <a:tr h="282500">
                <a:tc rowSpan="2">
                  <a:txBody>
                    <a:bodyPr/>
                    <a:lstStyle/>
                    <a:p>
                      <a:pPr marL="0" lvl="0" indent="0" algn="ctr" rtl="0">
                        <a:spcBef>
                          <a:spcPts val="0"/>
                        </a:spcBef>
                        <a:spcAft>
                          <a:spcPts val="0"/>
                        </a:spcAft>
                        <a:buNone/>
                      </a:pPr>
                      <a:r>
                        <a:rPr lang="en-US" b="1">
                          <a:solidFill>
                            <a:schemeClr val="lt1"/>
                          </a:solidFill>
                        </a:rPr>
                        <a:t>Measurement Goals (Reorder)</a:t>
                      </a:r>
                      <a:endParaRPr b="1">
                        <a:solidFill>
                          <a:schemeClr val="lt1"/>
                        </a:solidFill>
                      </a:endParaRPr>
                    </a:p>
                  </a:txBody>
                  <a:tcPr marL="91425" marR="91425" marT="91425" marB="91425" anchor="ctr">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9525"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24C0D5"/>
                    </a:solidFill>
                  </a:tcPr>
                </a:tc>
                <a:tc gridSpan="2">
                  <a:txBody>
                    <a:bodyPr/>
                    <a:lstStyle/>
                    <a:p>
                      <a:pPr marL="0" lvl="0" indent="0" algn="ctr" rtl="0">
                        <a:spcBef>
                          <a:spcPts val="0"/>
                        </a:spcBef>
                        <a:spcAft>
                          <a:spcPts val="0"/>
                        </a:spcAft>
                        <a:buNone/>
                      </a:pPr>
                      <a:r>
                        <a:rPr lang="en-US" b="1">
                          <a:solidFill>
                            <a:schemeClr val="lt1"/>
                          </a:solidFill>
                        </a:rPr>
                        <a:t>Learning Agenda</a:t>
                      </a:r>
                      <a:endParaRPr b="1">
                        <a:solidFill>
                          <a:schemeClr val="lt1"/>
                        </a:solidFill>
                      </a:endParaRPr>
                    </a:p>
                  </a:txBody>
                  <a:tcPr marL="91425" marR="91425" marT="91425" marB="91425" anchor="ctr">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9525"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24C0D5"/>
                    </a:solidFill>
                  </a:tcPr>
                </a:tc>
                <a:tc hMerge="1">
                  <a:txBody>
                    <a:bodyPr/>
                    <a:lstStyle/>
                    <a:p>
                      <a:endParaRPr lang="en-US"/>
                    </a:p>
                  </a:txBody>
                  <a:tcPr/>
                </a:tc>
                <a:extLst>
                  <a:ext uri="{0D108BD9-81ED-4DB2-BD59-A6C34878D82A}">
                    <a16:rowId xmlns:a16="http://schemas.microsoft.com/office/drawing/2014/main" val="10000"/>
                  </a:ext>
                </a:extLst>
              </a:tr>
              <a:tr h="0">
                <a:tc vMerge="1">
                  <a:txBody>
                    <a:bodyPr/>
                    <a:lstStyle/>
                    <a:p>
                      <a:endParaRPr lang="en-US"/>
                    </a:p>
                  </a:txBody>
                  <a:tcPr/>
                </a:tc>
                <a:tc>
                  <a:txBody>
                    <a:bodyPr/>
                    <a:lstStyle/>
                    <a:p>
                      <a:pPr marL="0" lvl="0" indent="0" algn="l" rtl="0">
                        <a:spcBef>
                          <a:spcPts val="0"/>
                        </a:spcBef>
                        <a:spcAft>
                          <a:spcPts val="0"/>
                        </a:spcAft>
                        <a:buClr>
                          <a:schemeClr val="dk1"/>
                        </a:buClr>
                        <a:buSzPts val="1100"/>
                        <a:buFont typeface="Arial"/>
                        <a:buNone/>
                      </a:pPr>
                      <a:r>
                        <a:rPr lang="en-US" sz="1100" b="1">
                          <a:solidFill>
                            <a:srgbClr val="3F3F3F"/>
                          </a:solidFill>
                        </a:rPr>
                        <a:t>Learning Questions</a:t>
                      </a:r>
                      <a:endParaRPr sz="1100" b="1">
                        <a:solidFill>
                          <a:srgbClr val="3F3F3F"/>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CCDE62"/>
                    </a:solidFill>
                  </a:tcPr>
                </a:tc>
                <a:tc>
                  <a:txBody>
                    <a:bodyPr/>
                    <a:lstStyle/>
                    <a:p>
                      <a:pPr marL="0" lvl="0" indent="0" algn="l" rtl="0">
                        <a:spcBef>
                          <a:spcPts val="0"/>
                        </a:spcBef>
                        <a:spcAft>
                          <a:spcPts val="0"/>
                        </a:spcAft>
                        <a:buNone/>
                      </a:pPr>
                      <a:r>
                        <a:rPr lang="en-US" sz="1100" b="1" dirty="0">
                          <a:solidFill>
                            <a:srgbClr val="3F3F3F"/>
                          </a:solidFill>
                        </a:rPr>
                        <a:t>Possible Indicators</a:t>
                      </a:r>
                      <a:endParaRPr sz="1100" b="1" dirty="0">
                        <a:solidFill>
                          <a:srgbClr val="3F3F3F"/>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CCDE62"/>
                    </a:solidFill>
                  </a:tcPr>
                </a:tc>
                <a:extLst>
                  <a:ext uri="{0D108BD9-81ED-4DB2-BD59-A6C34878D82A}">
                    <a16:rowId xmlns:a16="http://schemas.microsoft.com/office/drawing/2014/main" val="10001"/>
                  </a:ext>
                </a:extLst>
              </a:tr>
              <a:tr h="2396600">
                <a:tc rowSpan="3">
                  <a:txBody>
                    <a:bodyPr/>
                    <a:lstStyle/>
                    <a:p>
                      <a:pPr marL="114300" lvl="0" indent="-133350" algn="l" rtl="0">
                        <a:spcBef>
                          <a:spcPts val="0"/>
                        </a:spcBef>
                        <a:spcAft>
                          <a:spcPts val="0"/>
                        </a:spcAft>
                        <a:buClr>
                          <a:schemeClr val="dk2"/>
                        </a:buClr>
                        <a:buSzPts val="1200"/>
                        <a:buChar char="●"/>
                      </a:pPr>
                      <a:r>
                        <a:rPr lang="en-US" sz="1200" b="1" dirty="0">
                          <a:solidFill>
                            <a:schemeClr val="dk2"/>
                          </a:solidFill>
                        </a:rPr>
                        <a:t>Proving Impact:</a:t>
                      </a:r>
                      <a:r>
                        <a:rPr lang="en-US" sz="1200" dirty="0">
                          <a:solidFill>
                            <a:schemeClr val="dk2"/>
                          </a:solidFill>
                        </a:rPr>
                        <a:t> Primary Goal.</a:t>
                      </a:r>
                      <a:endParaRPr sz="1200" dirty="0">
                        <a:solidFill>
                          <a:schemeClr val="dk2"/>
                        </a:solidFill>
                      </a:endParaRPr>
                    </a:p>
                    <a:p>
                      <a:pPr marL="457200" lvl="0" indent="-285750" algn="l" rtl="0">
                        <a:spcBef>
                          <a:spcPts val="0"/>
                        </a:spcBef>
                        <a:spcAft>
                          <a:spcPts val="0"/>
                        </a:spcAft>
                        <a:buClr>
                          <a:schemeClr val="dk2"/>
                        </a:buClr>
                        <a:buSzPts val="900"/>
                        <a:buChar char="●"/>
                      </a:pPr>
                      <a:r>
                        <a:rPr lang="en-US" sz="900" dirty="0">
                          <a:solidFill>
                            <a:schemeClr val="dk2"/>
                          </a:solidFill>
                        </a:rPr>
                        <a:t>This looks like </a:t>
                      </a:r>
                      <a:r>
                        <a:rPr lang="en-US" sz="900" b="1" dirty="0">
                          <a:solidFill>
                            <a:schemeClr val="dk2"/>
                          </a:solidFill>
                        </a:rPr>
                        <a:t>…</a:t>
                      </a:r>
                      <a:endParaRPr sz="900" b="1" dirty="0">
                        <a:solidFill>
                          <a:schemeClr val="dk2"/>
                        </a:solidFill>
                      </a:endParaRPr>
                    </a:p>
                    <a:p>
                      <a:pPr marL="457200" lvl="0" indent="0" algn="l" rtl="0">
                        <a:spcBef>
                          <a:spcPts val="0"/>
                        </a:spcBef>
                        <a:spcAft>
                          <a:spcPts val="0"/>
                        </a:spcAft>
                        <a:buNone/>
                      </a:pPr>
                      <a:endParaRPr sz="900" dirty="0">
                        <a:solidFill>
                          <a:schemeClr val="dk2"/>
                        </a:solidFill>
                      </a:endParaRPr>
                    </a:p>
                    <a:p>
                      <a:pPr marL="114300" lvl="0" indent="-133350" algn="l" rtl="0">
                        <a:spcBef>
                          <a:spcPts val="0"/>
                        </a:spcBef>
                        <a:spcAft>
                          <a:spcPts val="0"/>
                        </a:spcAft>
                        <a:buClr>
                          <a:schemeClr val="dk2"/>
                        </a:buClr>
                        <a:buSzPts val="1200"/>
                        <a:buChar char="●"/>
                      </a:pPr>
                      <a:r>
                        <a:rPr lang="en-US" sz="1200" b="1" dirty="0">
                          <a:solidFill>
                            <a:schemeClr val="dk2"/>
                          </a:solidFill>
                        </a:rPr>
                        <a:t>Learning and Improvement: </a:t>
                      </a:r>
                      <a:r>
                        <a:rPr lang="en-US" sz="1200" dirty="0">
                          <a:solidFill>
                            <a:schemeClr val="dk2"/>
                          </a:solidFill>
                        </a:rPr>
                        <a:t>Secondary Goal.</a:t>
                      </a:r>
                      <a:endParaRPr sz="1200" dirty="0">
                        <a:solidFill>
                          <a:schemeClr val="dk2"/>
                        </a:solidFill>
                      </a:endParaRPr>
                    </a:p>
                    <a:p>
                      <a:pPr marL="457200" lvl="0" indent="-304800" algn="l" rtl="0">
                        <a:spcBef>
                          <a:spcPts val="0"/>
                        </a:spcBef>
                        <a:spcAft>
                          <a:spcPts val="0"/>
                        </a:spcAft>
                        <a:buClr>
                          <a:schemeClr val="dk2"/>
                        </a:buClr>
                        <a:buSzPts val="1200"/>
                        <a:buChar char="●"/>
                      </a:pPr>
                      <a:r>
                        <a:rPr lang="en-US" sz="900" dirty="0">
                          <a:solidFill>
                            <a:schemeClr val="dk2"/>
                          </a:solidFill>
                        </a:rPr>
                        <a:t>This looks like </a:t>
                      </a:r>
                      <a:r>
                        <a:rPr lang="en-US" sz="900" b="1" dirty="0">
                          <a:solidFill>
                            <a:schemeClr val="dk2"/>
                          </a:solidFill>
                        </a:rPr>
                        <a:t>…</a:t>
                      </a:r>
                    </a:p>
                    <a:p>
                      <a:pPr marL="457200" lvl="0" indent="-304800" algn="l" rtl="0">
                        <a:spcBef>
                          <a:spcPts val="0"/>
                        </a:spcBef>
                        <a:spcAft>
                          <a:spcPts val="0"/>
                        </a:spcAft>
                        <a:buClr>
                          <a:schemeClr val="dk2"/>
                        </a:buClr>
                        <a:buSzPts val="1200"/>
                        <a:buChar char="●"/>
                      </a:pPr>
                      <a:endParaRPr sz="900" dirty="0">
                        <a:solidFill>
                          <a:schemeClr val="dk2"/>
                        </a:solidFill>
                      </a:endParaRPr>
                    </a:p>
                    <a:p>
                      <a:pPr marL="114300" lvl="0" indent="-133350" algn="l" rtl="0">
                        <a:spcBef>
                          <a:spcPts val="0"/>
                        </a:spcBef>
                        <a:spcAft>
                          <a:spcPts val="0"/>
                        </a:spcAft>
                        <a:buClr>
                          <a:schemeClr val="dk2"/>
                        </a:buClr>
                        <a:buSzPts val="1200"/>
                        <a:buChar char="●"/>
                      </a:pPr>
                      <a:r>
                        <a:rPr lang="en-US" sz="1200" b="1" dirty="0">
                          <a:solidFill>
                            <a:schemeClr val="dk2"/>
                          </a:solidFill>
                        </a:rPr>
                        <a:t>Knowledge Generation: </a:t>
                      </a:r>
                      <a:r>
                        <a:rPr lang="en-US" sz="1200" dirty="0">
                          <a:solidFill>
                            <a:schemeClr val="dk2"/>
                          </a:solidFill>
                        </a:rPr>
                        <a:t>Secondary Goal.</a:t>
                      </a:r>
                      <a:endParaRPr sz="1200" dirty="0">
                        <a:solidFill>
                          <a:schemeClr val="dk2"/>
                        </a:solidFill>
                      </a:endParaRPr>
                    </a:p>
                    <a:p>
                      <a:pPr marL="457200" lvl="0" indent="-304800" algn="l" rtl="0">
                        <a:spcBef>
                          <a:spcPts val="0"/>
                        </a:spcBef>
                        <a:spcAft>
                          <a:spcPts val="0"/>
                        </a:spcAft>
                        <a:buClr>
                          <a:schemeClr val="dk2"/>
                        </a:buClr>
                        <a:buSzPts val="1200"/>
                        <a:buChar char="●"/>
                      </a:pPr>
                      <a:r>
                        <a:rPr lang="en-US" sz="900" dirty="0">
                          <a:solidFill>
                            <a:schemeClr val="dk2"/>
                          </a:solidFill>
                        </a:rPr>
                        <a:t>This looks like …</a:t>
                      </a:r>
                      <a:endParaRPr sz="900" b="1" dirty="0">
                        <a:solidFill>
                          <a:schemeClr val="dk2"/>
                        </a:solidFill>
                      </a:endParaRPr>
                    </a:p>
                    <a:p>
                      <a:pPr marL="457200" lvl="0" indent="0" algn="l" rtl="0">
                        <a:spcBef>
                          <a:spcPts val="0"/>
                        </a:spcBef>
                        <a:spcAft>
                          <a:spcPts val="0"/>
                        </a:spcAft>
                        <a:buNone/>
                      </a:pPr>
                      <a:endParaRPr sz="900" b="1" dirty="0">
                        <a:solidFill>
                          <a:schemeClr val="dk2"/>
                        </a:solidFill>
                      </a:endParaRPr>
                    </a:p>
                    <a:p>
                      <a:pPr marL="114300" lvl="0" indent="-133350" algn="l" rtl="0">
                        <a:spcBef>
                          <a:spcPts val="0"/>
                        </a:spcBef>
                        <a:spcAft>
                          <a:spcPts val="0"/>
                        </a:spcAft>
                        <a:buClr>
                          <a:schemeClr val="dk2"/>
                        </a:buClr>
                        <a:buSzPts val="1200"/>
                        <a:buChar char="●"/>
                      </a:pPr>
                      <a:r>
                        <a:rPr lang="en-US" sz="1200" b="1" dirty="0">
                          <a:solidFill>
                            <a:schemeClr val="dk2"/>
                          </a:solidFill>
                        </a:rPr>
                        <a:t>Accountability: </a:t>
                      </a:r>
                      <a:r>
                        <a:rPr lang="en-US" sz="1200" dirty="0">
                          <a:solidFill>
                            <a:schemeClr val="dk2"/>
                          </a:solidFill>
                        </a:rPr>
                        <a:t>Tertiary Goal.</a:t>
                      </a:r>
                      <a:endParaRPr sz="1200" dirty="0">
                        <a:solidFill>
                          <a:schemeClr val="dk2"/>
                        </a:solidFill>
                      </a:endParaRPr>
                    </a:p>
                    <a:p>
                      <a:pPr marL="457200" lvl="0" indent="-304800" algn="l" rtl="0">
                        <a:spcBef>
                          <a:spcPts val="0"/>
                        </a:spcBef>
                        <a:spcAft>
                          <a:spcPts val="0"/>
                        </a:spcAft>
                        <a:buClr>
                          <a:schemeClr val="dk2"/>
                        </a:buClr>
                        <a:buSzPts val="1200"/>
                        <a:buChar char="●"/>
                      </a:pPr>
                      <a:r>
                        <a:rPr lang="en-US" sz="900" dirty="0">
                          <a:solidFill>
                            <a:schemeClr val="dk2"/>
                          </a:solidFill>
                        </a:rPr>
                        <a:t>This looks like…</a:t>
                      </a:r>
                      <a:endParaRPr sz="900" b="1" dirty="0">
                        <a:solidFill>
                          <a:schemeClr val="dk2"/>
                        </a:solidFill>
                      </a:endParaRPr>
                    </a:p>
                  </a:txBody>
                  <a:tcPr marL="57875" marR="57875" marT="57875" marB="57875" anchor="ctr">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00" b="1">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00" b="1">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504025">
                <a:tc vMerge="1">
                  <a:txBody>
                    <a:bodyPr/>
                    <a:lstStyle/>
                    <a:p>
                      <a:endParaRPr lang="en-US"/>
                    </a:p>
                  </a:txBody>
                  <a:tcPr/>
                </a:tc>
                <a:tc gridSpan="2">
                  <a:txBody>
                    <a:bodyPr/>
                    <a:lstStyle/>
                    <a:p>
                      <a:pPr marL="0" lvl="0" indent="0" algn="ctr" rtl="0">
                        <a:spcBef>
                          <a:spcPts val="0"/>
                        </a:spcBef>
                        <a:spcAft>
                          <a:spcPts val="0"/>
                        </a:spcAft>
                        <a:buNone/>
                      </a:pPr>
                      <a:r>
                        <a:rPr lang="en-US" b="1" dirty="0">
                          <a:solidFill>
                            <a:schemeClr val="lt1"/>
                          </a:solidFill>
                        </a:rPr>
                        <a:t>Values</a:t>
                      </a:r>
                      <a:endParaRPr sz="900" dirty="0">
                        <a:solidFill>
                          <a:schemeClr val="dk2"/>
                        </a:solidFill>
                      </a:endParaRPr>
                    </a:p>
                  </a:txBody>
                  <a:tcPr marL="57875" marR="57875" marT="57875" marB="57875" anchor="ctr">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CCDE62"/>
                    </a:solidFill>
                  </a:tcPr>
                </a:tc>
                <a:tc hMerge="1">
                  <a:txBody>
                    <a:bodyPr/>
                    <a:lstStyle/>
                    <a:p>
                      <a:endParaRPr lang="en-US"/>
                    </a:p>
                  </a:txBody>
                  <a:tcPr/>
                </a:tc>
                <a:extLst>
                  <a:ext uri="{0D108BD9-81ED-4DB2-BD59-A6C34878D82A}">
                    <a16:rowId xmlns:a16="http://schemas.microsoft.com/office/drawing/2014/main" val="10003"/>
                  </a:ext>
                </a:extLst>
              </a:tr>
              <a:tr h="2428075">
                <a:tc vMerge="1">
                  <a:txBody>
                    <a:bodyPr/>
                    <a:lstStyle/>
                    <a:p>
                      <a:endParaRPr lang="en-US"/>
                    </a:p>
                  </a:txBody>
                  <a:tcPr/>
                </a:tc>
                <a:tc gridSpan="2">
                  <a:txBody>
                    <a:bodyPr/>
                    <a:lstStyle/>
                    <a:p>
                      <a:pPr marL="0" lvl="0" indent="0" algn="l" rtl="0">
                        <a:spcBef>
                          <a:spcPts val="0"/>
                        </a:spcBef>
                        <a:spcAft>
                          <a:spcPts val="0"/>
                        </a:spcAft>
                        <a:buNone/>
                      </a:pPr>
                      <a:endParaRPr sz="900" dirty="0">
                        <a:solidFill>
                          <a:schemeClr val="dk2"/>
                        </a:solidFill>
                      </a:endParaRPr>
                    </a:p>
                  </a:txBody>
                  <a:tcPr marL="57875" marR="57875" marT="57875" marB="57875" anchor="ctr">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tc hMerge="1">
                  <a:txBody>
                    <a:bodyPr/>
                    <a:lstStyle/>
                    <a:p>
                      <a:endParaRPr lang="en-US"/>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84"/>
          <p:cNvSpPr/>
          <p:nvPr/>
        </p:nvSpPr>
        <p:spPr>
          <a:xfrm>
            <a:off x="490712" y="612787"/>
            <a:ext cx="6772500" cy="4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20BFD6"/>
                </a:solidFill>
                <a:latin typeface="Calibri"/>
                <a:ea typeface="Calibri"/>
                <a:cs typeface="Calibri"/>
                <a:sym typeface="Calibri"/>
              </a:rPr>
              <a:t>Measurement Goals + Principles/Values</a:t>
            </a:r>
            <a:endParaRPr/>
          </a:p>
        </p:txBody>
      </p:sp>
      <p:sp>
        <p:nvSpPr>
          <p:cNvPr id="593" name="Google Shape;593;p84"/>
          <p:cNvSpPr txBox="1"/>
          <p:nvPr/>
        </p:nvSpPr>
        <p:spPr>
          <a:xfrm>
            <a:off x="493800" y="1081475"/>
            <a:ext cx="59565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Measurement Goals</a:t>
            </a:r>
            <a:endParaRPr b="1" dirty="0"/>
          </a:p>
        </p:txBody>
      </p:sp>
      <p:graphicFrame>
        <p:nvGraphicFramePr>
          <p:cNvPr id="594" name="Google Shape;594;p84"/>
          <p:cNvGraphicFramePr/>
          <p:nvPr/>
        </p:nvGraphicFramePr>
        <p:xfrm>
          <a:off x="493786" y="4561150"/>
          <a:ext cx="5956575" cy="3804620"/>
        </p:xfrm>
        <a:graphic>
          <a:graphicData uri="http://schemas.openxmlformats.org/drawingml/2006/table">
            <a:tbl>
              <a:tblPr firstRow="1" firstCol="1" bandRow="1">
                <a:noFill/>
                <a:tableStyleId>{94DFC2D2-1798-404E-9DFA-1F1F9D04BCEB}</a:tableStyleId>
              </a:tblPr>
              <a:tblGrid>
                <a:gridCol w="1999150">
                  <a:extLst>
                    <a:ext uri="{9D8B030D-6E8A-4147-A177-3AD203B41FA5}">
                      <a16:colId xmlns:a16="http://schemas.microsoft.com/office/drawing/2014/main" val="20000"/>
                    </a:ext>
                  </a:extLst>
                </a:gridCol>
                <a:gridCol w="1512200">
                  <a:extLst>
                    <a:ext uri="{9D8B030D-6E8A-4147-A177-3AD203B41FA5}">
                      <a16:colId xmlns:a16="http://schemas.microsoft.com/office/drawing/2014/main" val="20001"/>
                    </a:ext>
                  </a:extLst>
                </a:gridCol>
                <a:gridCol w="1122100">
                  <a:extLst>
                    <a:ext uri="{9D8B030D-6E8A-4147-A177-3AD203B41FA5}">
                      <a16:colId xmlns:a16="http://schemas.microsoft.com/office/drawing/2014/main" val="20002"/>
                    </a:ext>
                  </a:extLst>
                </a:gridCol>
                <a:gridCol w="1323125">
                  <a:extLst>
                    <a:ext uri="{9D8B030D-6E8A-4147-A177-3AD203B41FA5}">
                      <a16:colId xmlns:a16="http://schemas.microsoft.com/office/drawing/2014/main" val="20003"/>
                    </a:ext>
                  </a:extLst>
                </a:gridCol>
              </a:tblGrid>
              <a:tr h="489175">
                <a:tc>
                  <a:txBody>
                    <a:bodyPr/>
                    <a:lstStyle/>
                    <a:p>
                      <a:pPr marL="0" marR="0" lvl="0" indent="0" algn="l" rtl="0">
                        <a:spcBef>
                          <a:spcPts val="0"/>
                        </a:spcBef>
                        <a:spcAft>
                          <a:spcPts val="0"/>
                        </a:spcAft>
                        <a:buNone/>
                      </a:pPr>
                      <a:r>
                        <a:rPr lang="en-US" sz="900" b="1" i="0" u="none" strike="noStrike" cap="none">
                          <a:solidFill>
                            <a:srgbClr val="313131"/>
                          </a:solidFill>
                          <a:latin typeface="Calibri"/>
                          <a:ea typeface="Calibri"/>
                          <a:cs typeface="Calibri"/>
                          <a:sym typeface="Calibri"/>
                        </a:rPr>
                        <a:t>Measurement Pr</a:t>
                      </a:r>
                      <a:r>
                        <a:rPr lang="en-US" sz="900">
                          <a:solidFill>
                            <a:srgbClr val="313131"/>
                          </a:solidFill>
                        </a:rPr>
                        <a:t>inciples/</a:t>
                      </a:r>
                      <a:r>
                        <a:rPr lang="en-US" sz="900" b="1" i="0" u="none" strike="noStrike" cap="none">
                          <a:solidFill>
                            <a:srgbClr val="313131"/>
                          </a:solidFill>
                          <a:latin typeface="Calibri"/>
                          <a:ea typeface="Calibri"/>
                          <a:cs typeface="Calibri"/>
                          <a:sym typeface="Calibri"/>
                        </a:rPr>
                        <a:t>Values</a:t>
                      </a:r>
                      <a:endParaRPr sz="900">
                        <a:solidFill>
                          <a:srgbClr val="313131"/>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spcBef>
                          <a:spcPts val="0"/>
                        </a:spcBef>
                        <a:spcAft>
                          <a:spcPts val="0"/>
                        </a:spcAft>
                        <a:buNone/>
                      </a:pPr>
                      <a:r>
                        <a:rPr lang="en-US" sz="900" b="1" i="0" u="none" strike="noStrike">
                          <a:solidFill>
                            <a:srgbClr val="313131"/>
                          </a:solidFill>
                          <a:latin typeface="Calibri"/>
                          <a:ea typeface="Calibri"/>
                          <a:cs typeface="Calibri"/>
                          <a:sym typeface="Calibri"/>
                        </a:rPr>
                        <a:t>High Priority</a:t>
                      </a:r>
                      <a:endParaRPr sz="900">
                        <a:solidFill>
                          <a:srgbClr val="313131"/>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spcBef>
                          <a:spcPts val="0"/>
                        </a:spcBef>
                        <a:spcAft>
                          <a:spcPts val="0"/>
                        </a:spcAft>
                        <a:buNone/>
                      </a:pPr>
                      <a:r>
                        <a:rPr lang="en-US" sz="900" b="1" i="0" u="none" strike="noStrike">
                          <a:solidFill>
                            <a:srgbClr val="313131"/>
                          </a:solidFill>
                          <a:latin typeface="Calibri"/>
                          <a:ea typeface="Calibri"/>
                          <a:cs typeface="Calibri"/>
                          <a:sym typeface="Calibri"/>
                        </a:rPr>
                        <a:t>Medium Priority</a:t>
                      </a:r>
                      <a:endParaRPr sz="900">
                        <a:solidFill>
                          <a:srgbClr val="313131"/>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spcBef>
                          <a:spcPts val="0"/>
                        </a:spcBef>
                        <a:spcAft>
                          <a:spcPts val="0"/>
                        </a:spcAft>
                        <a:buNone/>
                      </a:pPr>
                      <a:r>
                        <a:rPr lang="en-US" sz="900" b="1" i="0" u="none" strike="noStrike">
                          <a:solidFill>
                            <a:srgbClr val="313131"/>
                          </a:solidFill>
                          <a:latin typeface="Calibri"/>
                          <a:ea typeface="Calibri"/>
                          <a:cs typeface="Calibri"/>
                          <a:sym typeface="Calibri"/>
                        </a:rPr>
                        <a:t>Low Priority</a:t>
                      </a:r>
                      <a:endParaRPr sz="900">
                        <a:solidFill>
                          <a:srgbClr val="313131"/>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extLst>
                  <a:ext uri="{0D108BD9-81ED-4DB2-BD59-A6C34878D82A}">
                    <a16:rowId xmlns:a16="http://schemas.microsoft.com/office/drawing/2014/main" val="10000"/>
                  </a:ext>
                </a:extLst>
              </a:tr>
              <a:tr h="489175">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Accessible</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279600">
                <a:tc>
                  <a:txBody>
                    <a:bodyPr/>
                    <a:lstStyle/>
                    <a:p>
                      <a:pPr marL="0" marR="0" lvl="0" indent="0" algn="l" rtl="0">
                        <a:lnSpc>
                          <a:spcPct val="107000"/>
                        </a:lnSpc>
                        <a:spcBef>
                          <a:spcPts val="0"/>
                        </a:spcBef>
                        <a:spcAft>
                          <a:spcPts val="0"/>
                        </a:spcAft>
                        <a:buClr>
                          <a:srgbClr val="000000"/>
                        </a:buClr>
                        <a:buSzPts val="1100"/>
                        <a:buFont typeface="Calibri"/>
                        <a:buNone/>
                      </a:pPr>
                      <a:r>
                        <a:rPr lang="en-US" sz="1000" b="0" i="0" u="none">
                          <a:solidFill>
                            <a:srgbClr val="000000"/>
                          </a:solidFill>
                          <a:latin typeface="Calibri"/>
                          <a:ea typeface="Calibri"/>
                          <a:cs typeface="Calibri"/>
                          <a:sym typeface="Calibri"/>
                        </a:rPr>
                        <a:t>Accurate/Rigorous</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27960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Cost Effective</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473175">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Integrated (to operations, processes, and across programs)</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27960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Interactive/Fun</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27960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Low Burden</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27960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Relevant</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r h="625075">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Representative (of community/participant voice)</a:t>
                      </a:r>
                      <a:endParaRPr sz="1000" b="0" i="0" u="none">
                        <a:solidFill>
                          <a:srgbClr val="000000"/>
                        </a:solidFill>
                        <a:latin typeface="Calibri"/>
                        <a:ea typeface="Calibri"/>
                        <a:cs typeface="Calibri"/>
                        <a:sym typeface="Calibri"/>
                      </a:endParaRPr>
                    </a:p>
                    <a:p>
                      <a:pPr marL="457200" marR="0" lvl="0" indent="-292100" algn="l" rtl="0">
                        <a:lnSpc>
                          <a:spcPct val="107000"/>
                        </a:lnSpc>
                        <a:spcBef>
                          <a:spcPts val="0"/>
                        </a:spcBef>
                        <a:spcAft>
                          <a:spcPts val="0"/>
                        </a:spcAft>
                        <a:buClr>
                          <a:srgbClr val="000000"/>
                        </a:buClr>
                        <a:buSzPts val="1000"/>
                        <a:buChar char="-"/>
                      </a:pPr>
                      <a:r>
                        <a:rPr lang="en-US" sz="1000" b="0">
                          <a:solidFill>
                            <a:srgbClr val="000000"/>
                          </a:solidFill>
                        </a:rPr>
                        <a:t>Equitable</a:t>
                      </a:r>
                      <a:endParaRPr sz="1000" b="0">
                        <a:solidFill>
                          <a:srgbClr val="000000"/>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8"/>
                  </a:ext>
                </a:extLst>
              </a:tr>
              <a:tr h="27960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Other</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9"/>
                  </a:ext>
                </a:extLst>
              </a:tr>
            </a:tbl>
          </a:graphicData>
        </a:graphic>
      </p:graphicFrame>
      <p:graphicFrame>
        <p:nvGraphicFramePr>
          <p:cNvPr id="595" name="Google Shape;595;p84"/>
          <p:cNvGraphicFramePr/>
          <p:nvPr/>
        </p:nvGraphicFramePr>
        <p:xfrm>
          <a:off x="493785" y="1389312"/>
          <a:ext cx="5956575" cy="2419761"/>
        </p:xfrm>
        <a:graphic>
          <a:graphicData uri="http://schemas.openxmlformats.org/drawingml/2006/table">
            <a:tbl>
              <a:tblPr firstRow="1" firstCol="1" bandRow="1">
                <a:noFill/>
                <a:tableStyleId>{94DFC2D2-1798-404E-9DFA-1F1F9D04BCEB}</a:tableStyleId>
              </a:tblPr>
              <a:tblGrid>
                <a:gridCol w="1042875">
                  <a:extLst>
                    <a:ext uri="{9D8B030D-6E8A-4147-A177-3AD203B41FA5}">
                      <a16:colId xmlns:a16="http://schemas.microsoft.com/office/drawing/2014/main" val="20000"/>
                    </a:ext>
                  </a:extLst>
                </a:gridCol>
                <a:gridCol w="772550">
                  <a:extLst>
                    <a:ext uri="{9D8B030D-6E8A-4147-A177-3AD203B41FA5}">
                      <a16:colId xmlns:a16="http://schemas.microsoft.com/office/drawing/2014/main" val="20001"/>
                    </a:ext>
                  </a:extLst>
                </a:gridCol>
                <a:gridCol w="4141150">
                  <a:extLst>
                    <a:ext uri="{9D8B030D-6E8A-4147-A177-3AD203B41FA5}">
                      <a16:colId xmlns:a16="http://schemas.microsoft.com/office/drawing/2014/main" val="20002"/>
                    </a:ext>
                  </a:extLst>
                </a:gridCol>
              </a:tblGrid>
              <a:tr h="0">
                <a:tc>
                  <a:txBody>
                    <a:bodyPr/>
                    <a:lstStyle/>
                    <a:p>
                      <a:pPr marL="0" marR="0" lvl="0" indent="0" algn="l" rtl="0">
                        <a:spcBef>
                          <a:spcPts val="0"/>
                        </a:spcBef>
                        <a:spcAft>
                          <a:spcPts val="0"/>
                        </a:spcAft>
                        <a:buNone/>
                      </a:pPr>
                      <a:r>
                        <a:rPr lang="en-US" sz="1000" b="1" i="0" u="none" strike="noStrike">
                          <a:solidFill>
                            <a:srgbClr val="313131"/>
                          </a:solidFill>
                          <a:latin typeface="Calibri"/>
                          <a:ea typeface="Calibri"/>
                          <a:cs typeface="Calibri"/>
                          <a:sym typeface="Calibri"/>
                        </a:rPr>
                        <a:t>Measurement Goals</a:t>
                      </a:r>
                      <a:endParaRPr sz="1000">
                        <a:solidFill>
                          <a:srgbClr val="313131"/>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spcBef>
                          <a:spcPts val="0"/>
                        </a:spcBef>
                        <a:spcAft>
                          <a:spcPts val="0"/>
                        </a:spcAft>
                        <a:buClr>
                          <a:srgbClr val="313131"/>
                        </a:buClr>
                        <a:buSzPts val="1100"/>
                        <a:buFont typeface="Calibri"/>
                        <a:buNone/>
                      </a:pPr>
                      <a:r>
                        <a:rPr lang="en-US" sz="1000" b="1" i="0" u="none" strike="noStrike">
                          <a:solidFill>
                            <a:srgbClr val="313131"/>
                          </a:solidFill>
                          <a:latin typeface="Calibri"/>
                          <a:ea typeface="Calibri"/>
                          <a:cs typeface="Calibri"/>
                          <a:sym typeface="Calibri"/>
                        </a:rPr>
                        <a:t>High Priority? </a:t>
                      </a:r>
                      <a:endParaRPr sz="1300"/>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spcBef>
                          <a:spcPts val="0"/>
                        </a:spcBef>
                        <a:spcAft>
                          <a:spcPts val="0"/>
                        </a:spcAft>
                        <a:buClr>
                          <a:srgbClr val="313131"/>
                        </a:buClr>
                        <a:buSzPts val="1100"/>
                        <a:buFont typeface="Calibri"/>
                        <a:buNone/>
                      </a:pPr>
                      <a:r>
                        <a:rPr lang="en-US" sz="1000" b="1" i="0" u="none" strike="noStrike">
                          <a:solidFill>
                            <a:srgbClr val="313131"/>
                          </a:solidFill>
                          <a:latin typeface="Calibri"/>
                          <a:ea typeface="Calibri"/>
                          <a:cs typeface="Calibri"/>
                          <a:sym typeface="Calibri"/>
                        </a:rPr>
                        <a:t>What does this look like for us? </a:t>
                      </a:r>
                      <a:endParaRPr sz="1300"/>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extLst>
                  <a:ext uri="{0D108BD9-81ED-4DB2-BD59-A6C34878D82A}">
                    <a16:rowId xmlns:a16="http://schemas.microsoft.com/office/drawing/2014/main" val="10000"/>
                  </a:ext>
                </a:extLst>
              </a:tr>
              <a:tr h="0">
                <a:tc>
                  <a:txBody>
                    <a:bodyPr/>
                    <a:lstStyle/>
                    <a:p>
                      <a:pPr marL="0" marR="0" lvl="0" indent="0" algn="l" rtl="0">
                        <a:lnSpc>
                          <a:spcPct val="107000"/>
                        </a:lnSpc>
                        <a:spcBef>
                          <a:spcPts val="0"/>
                        </a:spcBef>
                        <a:spcAft>
                          <a:spcPts val="0"/>
                        </a:spcAft>
                        <a:buClr>
                          <a:srgbClr val="000000"/>
                        </a:buClr>
                        <a:buSzPts val="1100"/>
                        <a:buFont typeface="Calibri"/>
                        <a:buNone/>
                      </a:pPr>
                      <a:r>
                        <a:rPr lang="en-US" sz="1000" b="0" i="0" u="none">
                          <a:solidFill>
                            <a:srgbClr val="000000"/>
                          </a:solidFill>
                          <a:latin typeface="Calibri"/>
                          <a:ea typeface="Calibri"/>
                          <a:cs typeface="Calibri"/>
                          <a:sym typeface="Calibri"/>
                        </a:rPr>
                        <a:t>Learning + Improvement</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0">
                <a:tc>
                  <a:txBody>
                    <a:bodyPr/>
                    <a:lstStyle/>
                    <a:p>
                      <a:pPr marL="0" marR="0" lvl="0" indent="0" algn="l" rtl="0">
                        <a:lnSpc>
                          <a:spcPct val="107000"/>
                        </a:lnSpc>
                        <a:spcBef>
                          <a:spcPts val="0"/>
                        </a:spcBef>
                        <a:spcAft>
                          <a:spcPts val="0"/>
                        </a:spcAft>
                        <a:buClr>
                          <a:srgbClr val="000000"/>
                        </a:buClr>
                        <a:buSzPts val="1100"/>
                        <a:buFont typeface="Calibri"/>
                        <a:buNone/>
                      </a:pPr>
                      <a:r>
                        <a:rPr lang="en-US" sz="1000" b="0" i="0" u="none">
                          <a:solidFill>
                            <a:srgbClr val="000000"/>
                          </a:solidFill>
                          <a:latin typeface="Calibri"/>
                          <a:ea typeface="Calibri"/>
                          <a:cs typeface="Calibri"/>
                          <a:sym typeface="Calibri"/>
                        </a:rPr>
                        <a:t>Proving Impact</a:t>
                      </a:r>
                      <a:endParaRPr sz="1000" b="0" i="0" u="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Knowledge Generation</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Accountability </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0">
                <a:tc>
                  <a:txBody>
                    <a:bodyPr/>
                    <a:lstStyle/>
                    <a:p>
                      <a:pPr marL="0" marR="0" lvl="0" indent="0" algn="l" rtl="0">
                        <a:lnSpc>
                          <a:spcPct val="107000"/>
                        </a:lnSpc>
                        <a:spcBef>
                          <a:spcPts val="0"/>
                        </a:spcBef>
                        <a:spcAft>
                          <a:spcPts val="0"/>
                        </a:spcAft>
                        <a:buNone/>
                      </a:pPr>
                      <a:r>
                        <a:rPr lang="en-US" sz="1000" b="0" i="0" u="none">
                          <a:solidFill>
                            <a:srgbClr val="000000"/>
                          </a:solidFill>
                          <a:latin typeface="Calibri"/>
                          <a:ea typeface="Calibri"/>
                          <a:cs typeface="Calibri"/>
                          <a:sym typeface="Calibri"/>
                        </a:rPr>
                        <a:t>Other</a:t>
                      </a:r>
                      <a:endParaRPr sz="130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b="0" i="0" u="none" strike="noStrike" cap="none">
                        <a:solidFill>
                          <a:schemeClr val="dk2"/>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596" name="Google Shape;596;p84"/>
          <p:cNvSpPr txBox="1"/>
          <p:nvPr/>
        </p:nvSpPr>
        <p:spPr>
          <a:xfrm>
            <a:off x="493800" y="4284250"/>
            <a:ext cx="59565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Measurement Values</a:t>
            </a:r>
            <a:endParaRPr b="1"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5"/>
        <p:cNvGrpSpPr/>
        <p:nvPr/>
      </p:nvGrpSpPr>
      <p:grpSpPr>
        <a:xfrm>
          <a:off x="0" y="0"/>
          <a:ext cx="0" cy="0"/>
          <a:chOff x="0" y="0"/>
          <a:chExt cx="0" cy="0"/>
        </a:xfrm>
      </p:grpSpPr>
      <p:sp>
        <p:nvSpPr>
          <p:cNvPr id="616" name="Google Shape;616;p87"/>
          <p:cNvSpPr txBox="1">
            <a:spLocks noGrp="1"/>
          </p:cNvSpPr>
          <p:nvPr>
            <p:ph type="title"/>
          </p:nvPr>
        </p:nvSpPr>
        <p:spPr>
          <a:xfrm>
            <a:off x="102217" y="1057230"/>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ct val="99214"/>
              <a:buFont typeface="Calibri"/>
              <a:buNone/>
            </a:pPr>
            <a:r>
              <a:rPr lang="en-US" dirty="0"/>
              <a:t>Learning Question and Indicators</a:t>
            </a:r>
            <a:endParaRPr dirty="0"/>
          </a:p>
        </p:txBody>
      </p:sp>
      <p:graphicFrame>
        <p:nvGraphicFramePr>
          <p:cNvPr id="617" name="Google Shape;617;p87"/>
          <p:cNvGraphicFramePr/>
          <p:nvPr>
            <p:extLst>
              <p:ext uri="{D42A27DB-BD31-4B8C-83A1-F6EECF244321}">
                <p14:modId xmlns:p14="http://schemas.microsoft.com/office/powerpoint/2010/main" val="1341742413"/>
              </p:ext>
            </p:extLst>
          </p:nvPr>
        </p:nvGraphicFramePr>
        <p:xfrm>
          <a:off x="182325" y="1645925"/>
          <a:ext cx="6275500" cy="6152426"/>
        </p:xfrm>
        <a:graphic>
          <a:graphicData uri="http://schemas.openxmlformats.org/drawingml/2006/table">
            <a:tbl>
              <a:tblPr>
                <a:noFill/>
                <a:tableStyleId>{9D15253E-252F-4E6E-882C-91DE3ADA0090}</a:tableStyleId>
              </a:tblPr>
              <a:tblGrid>
                <a:gridCol w="1478950">
                  <a:extLst>
                    <a:ext uri="{9D8B030D-6E8A-4147-A177-3AD203B41FA5}">
                      <a16:colId xmlns:a16="http://schemas.microsoft.com/office/drawing/2014/main" val="20000"/>
                    </a:ext>
                  </a:extLst>
                </a:gridCol>
                <a:gridCol w="4796550">
                  <a:extLst>
                    <a:ext uri="{9D8B030D-6E8A-4147-A177-3AD203B41FA5}">
                      <a16:colId xmlns:a16="http://schemas.microsoft.com/office/drawing/2014/main" val="20001"/>
                    </a:ext>
                  </a:extLst>
                </a:gridCol>
              </a:tblGrid>
              <a:tr h="1115678">
                <a:tc>
                  <a:txBody>
                    <a:bodyPr/>
                    <a:lstStyle/>
                    <a:p>
                      <a:pPr marL="0" lvl="0" indent="0" algn="l" rtl="0">
                        <a:spcBef>
                          <a:spcPts val="0"/>
                        </a:spcBef>
                        <a:spcAft>
                          <a:spcPts val="0"/>
                        </a:spcAft>
                        <a:buClr>
                          <a:schemeClr val="dk1"/>
                        </a:buClr>
                        <a:buSzPts val="1100"/>
                        <a:buFont typeface="Arial"/>
                        <a:buNone/>
                      </a:pPr>
                      <a:r>
                        <a:rPr lang="en-US" sz="1100" b="1" dirty="0">
                          <a:solidFill>
                            <a:schemeClr val="bg1"/>
                          </a:solidFill>
                        </a:rPr>
                        <a:t>Learning Questions</a:t>
                      </a:r>
                      <a:endParaRPr sz="1100" b="1" dirty="0">
                        <a:solidFill>
                          <a:schemeClr val="bg1"/>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20BFD6"/>
                    </a:solidFill>
                  </a:tcPr>
                </a:tc>
                <a:tc>
                  <a:txBody>
                    <a:bodyPr/>
                    <a:lstStyle/>
                    <a:p>
                      <a:pPr marL="0" lvl="0" indent="0" algn="l" rtl="0">
                        <a:spcBef>
                          <a:spcPts val="0"/>
                        </a:spcBef>
                        <a:spcAft>
                          <a:spcPts val="0"/>
                        </a:spcAft>
                        <a:buNone/>
                      </a:pPr>
                      <a:r>
                        <a:rPr lang="en-US" sz="1100" b="1" dirty="0">
                          <a:solidFill>
                            <a:schemeClr val="bg1"/>
                          </a:solidFill>
                        </a:rPr>
                        <a:t>Possible Indicators</a:t>
                      </a:r>
                      <a:endParaRPr sz="1100" b="1" dirty="0">
                        <a:solidFill>
                          <a:schemeClr val="bg1"/>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1379349">
                <a:tc>
                  <a:txBody>
                    <a:bodyPr/>
                    <a:lstStyle/>
                    <a:p>
                      <a:pPr marL="0" marR="0" lvl="0" indent="0" algn="l" rtl="0">
                        <a:lnSpc>
                          <a:spcPct val="100000"/>
                        </a:lnSpc>
                        <a:spcBef>
                          <a:spcPts val="0"/>
                        </a:spcBef>
                        <a:spcAft>
                          <a:spcPts val="0"/>
                        </a:spcAft>
                        <a:buNone/>
                      </a:pPr>
                      <a:endParaRPr sz="1000">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None/>
                      </a:pPr>
                      <a:endParaRPr sz="1000">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1317355">
                <a:tc>
                  <a:txBody>
                    <a:bodyPr/>
                    <a:lstStyle/>
                    <a:p>
                      <a:pPr marL="0" marR="0" lvl="0" indent="0" algn="l" rtl="0">
                        <a:lnSpc>
                          <a:spcPct val="100000"/>
                        </a:lnSpc>
                        <a:spcBef>
                          <a:spcPts val="0"/>
                        </a:spcBef>
                        <a:spcAft>
                          <a:spcPts val="0"/>
                        </a:spcAft>
                        <a:buNone/>
                      </a:pPr>
                      <a:endParaRPr sz="1000" b="1">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tc>
                  <a:txBody>
                    <a:bodyPr/>
                    <a:lstStyle/>
                    <a:p>
                      <a:pPr marL="457200" lvl="0" indent="0" algn="l" rtl="0">
                        <a:spcBef>
                          <a:spcPts val="0"/>
                        </a:spcBef>
                        <a:spcAft>
                          <a:spcPts val="0"/>
                        </a:spcAft>
                        <a:buNone/>
                      </a:pPr>
                      <a:endParaRPr sz="1000" dirty="0">
                        <a:solidFill>
                          <a:schemeClr val="dk2"/>
                        </a:solidFill>
                      </a:endParaRPr>
                    </a:p>
                  </a:txBody>
                  <a:tcPr marL="57875" marR="57875" marT="57875" marB="57875">
                    <a:lnL w="12700" cap="flat" cmpd="sng">
                      <a:solidFill>
                        <a:srgbClr val="24C0D5"/>
                      </a:solidFill>
                      <a:prstDash val="solid"/>
                      <a:round/>
                      <a:headEnd type="none" w="sm" len="sm"/>
                      <a:tailEnd type="none" w="sm" len="sm"/>
                    </a:lnL>
                    <a:lnR w="12700"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24366">
                <a:tc>
                  <a:txBody>
                    <a:bodyPr/>
                    <a:lstStyle/>
                    <a:p>
                      <a:pPr marL="0" lvl="0" indent="0" algn="l" rtl="0">
                        <a:spcBef>
                          <a:spcPts val="0"/>
                        </a:spcBef>
                        <a:spcAft>
                          <a:spcPts val="0"/>
                        </a:spcAft>
                        <a:buNone/>
                      </a:pPr>
                      <a:endParaRPr sz="1000">
                        <a:solidFill>
                          <a:schemeClr val="dk2"/>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tcPr>
                </a:tc>
                <a:tc>
                  <a:txBody>
                    <a:bodyPr/>
                    <a:lstStyle/>
                    <a:p>
                      <a:pPr marL="0" lvl="0" indent="0" algn="l" rtl="0">
                        <a:spcBef>
                          <a:spcPts val="0"/>
                        </a:spcBef>
                        <a:spcAft>
                          <a:spcPts val="0"/>
                        </a:spcAft>
                        <a:buNone/>
                      </a:pPr>
                      <a:endParaRPr sz="1000">
                        <a:solidFill>
                          <a:schemeClr val="dk2"/>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12700" cap="flat" cmpd="sng">
                      <a:solidFill>
                        <a:srgbClr val="24C0D5"/>
                      </a:solidFill>
                      <a:prstDash val="solid"/>
                      <a:round/>
                      <a:headEnd type="none" w="sm" len="sm"/>
                      <a:tailEnd type="none" w="sm" len="sm"/>
                    </a:lnB>
                  </a:tcPr>
                </a:tc>
                <a:extLst>
                  <a:ext uri="{0D108BD9-81ED-4DB2-BD59-A6C34878D82A}">
                    <a16:rowId xmlns:a16="http://schemas.microsoft.com/office/drawing/2014/main" val="10003"/>
                  </a:ext>
                </a:extLst>
              </a:tr>
              <a:tr h="1115678">
                <a:tc>
                  <a:txBody>
                    <a:bodyPr/>
                    <a:lstStyle/>
                    <a:p>
                      <a:pPr marL="0" lvl="0" indent="0" algn="l" rtl="0">
                        <a:spcBef>
                          <a:spcPts val="0"/>
                        </a:spcBef>
                        <a:spcAft>
                          <a:spcPts val="0"/>
                        </a:spcAft>
                        <a:buNone/>
                      </a:pPr>
                      <a:endParaRPr sz="1000">
                        <a:solidFill>
                          <a:schemeClr val="dk2"/>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9525" cap="flat" cmpd="sng">
                      <a:solidFill>
                        <a:srgbClr val="24C0D5"/>
                      </a:solidFill>
                      <a:prstDash val="solid"/>
                      <a:round/>
                      <a:headEnd type="none" w="sm" len="sm"/>
                      <a:tailEnd type="none" w="sm" len="sm"/>
                    </a:lnB>
                  </a:tcPr>
                </a:tc>
                <a:tc>
                  <a:txBody>
                    <a:bodyPr/>
                    <a:lstStyle/>
                    <a:p>
                      <a:pPr marL="0" lvl="0" indent="0" algn="l" rtl="0">
                        <a:spcBef>
                          <a:spcPts val="0"/>
                        </a:spcBef>
                        <a:spcAft>
                          <a:spcPts val="0"/>
                        </a:spcAft>
                        <a:buNone/>
                      </a:pPr>
                      <a:endParaRPr sz="1000" dirty="0">
                        <a:solidFill>
                          <a:schemeClr val="dk2"/>
                        </a:solidFill>
                      </a:endParaRPr>
                    </a:p>
                  </a:txBody>
                  <a:tcPr marL="91425" marR="91425" marT="91425" marB="91425">
                    <a:lnL w="9525" cap="flat" cmpd="sng">
                      <a:solidFill>
                        <a:srgbClr val="24C0D5"/>
                      </a:solidFill>
                      <a:prstDash val="solid"/>
                      <a:round/>
                      <a:headEnd type="none" w="sm" len="sm"/>
                      <a:tailEnd type="none" w="sm" len="sm"/>
                    </a:lnL>
                    <a:lnR w="9525" cap="flat" cmpd="sng">
                      <a:solidFill>
                        <a:srgbClr val="24C0D5"/>
                      </a:solidFill>
                      <a:prstDash val="solid"/>
                      <a:round/>
                      <a:headEnd type="none" w="sm" len="sm"/>
                      <a:tailEnd type="none" w="sm" len="sm"/>
                    </a:lnR>
                    <a:lnT w="12700" cap="flat" cmpd="sng">
                      <a:solidFill>
                        <a:srgbClr val="24C0D5"/>
                      </a:solidFill>
                      <a:prstDash val="solid"/>
                      <a:round/>
                      <a:headEnd type="none" w="sm" len="sm"/>
                      <a:tailEnd type="none" w="sm" len="sm"/>
                    </a:lnT>
                    <a:lnB w="9525" cap="flat" cmpd="sng">
                      <a:solidFill>
                        <a:srgbClr val="24C0D5"/>
                      </a:solidFill>
                      <a:prstDash val="solid"/>
                      <a:round/>
                      <a:headEnd type="none" w="sm" len="sm"/>
                      <a:tailEnd type="none" w="sm" len="sm"/>
                    </a:lnB>
                  </a:tcPr>
                </a:tc>
                <a:extLst>
                  <a:ext uri="{0D108BD9-81ED-4DB2-BD59-A6C34878D82A}">
                    <a16:rowId xmlns:a16="http://schemas.microsoft.com/office/drawing/2014/main" val="10004"/>
                  </a:ext>
                </a:extLst>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21"/>
        <p:cNvGrpSpPr/>
        <p:nvPr/>
      </p:nvGrpSpPr>
      <p:grpSpPr>
        <a:xfrm>
          <a:off x="0" y="0"/>
          <a:ext cx="0" cy="0"/>
          <a:chOff x="0" y="0"/>
          <a:chExt cx="0" cy="0"/>
        </a:xfrm>
      </p:grpSpPr>
      <p:sp>
        <p:nvSpPr>
          <p:cNvPr id="622" name="Google Shape;622;p88"/>
          <p:cNvSpPr txBox="1">
            <a:spLocks noGrp="1"/>
          </p:cNvSpPr>
          <p:nvPr>
            <p:ph type="title"/>
          </p:nvPr>
        </p:nvSpPr>
        <p:spPr>
          <a:xfrm>
            <a:off x="385119" y="937997"/>
            <a:ext cx="3043800" cy="8448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Capture</a:t>
            </a:r>
            <a:endParaRPr sz="5400" baseline="30000"/>
          </a:p>
        </p:txBody>
      </p:sp>
      <p:pic>
        <p:nvPicPr>
          <p:cNvPr id="623" name="Google Shape;623;p88"/>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624" name="Google Shape;624;p88"/>
          <p:cNvPicPr preferRelativeResize="0"/>
          <p:nvPr/>
        </p:nvPicPr>
        <p:blipFill rotWithShape="1">
          <a:blip r:embed="rId4">
            <a:alphaModFix/>
          </a:blip>
          <a:srcRect/>
          <a:stretch/>
        </p:blipFill>
        <p:spPr>
          <a:xfrm>
            <a:off x="5507118" y="749834"/>
            <a:ext cx="1015893" cy="1015893"/>
          </a:xfrm>
          <a:prstGeom prst="rect">
            <a:avLst/>
          </a:prstGeom>
          <a:noFill/>
          <a:ln>
            <a:noFill/>
          </a:ln>
        </p:spPr>
      </p:pic>
      <p:sp>
        <p:nvSpPr>
          <p:cNvPr id="625" name="Google Shape;625;p88"/>
          <p:cNvSpPr/>
          <p:nvPr/>
        </p:nvSpPr>
        <p:spPr>
          <a:xfrm>
            <a:off x="11253" y="2016134"/>
            <a:ext cx="6613693" cy="1188022"/>
          </a:xfrm>
          <a:custGeom>
            <a:avLst/>
            <a:gdLst/>
            <a:ahLst/>
            <a:cxnLst/>
            <a:rect l="l" t="t" r="r" b="b"/>
            <a:pathLst>
              <a:path w="7494270" h="1346200" extrusionOk="0">
                <a:moveTo>
                  <a:pt x="7477645" y="0"/>
                </a:moveTo>
                <a:lnTo>
                  <a:pt x="0" y="1166507"/>
                </a:lnTo>
                <a:lnTo>
                  <a:pt x="0" y="1346098"/>
                </a:lnTo>
                <a:lnTo>
                  <a:pt x="7494155" y="165201"/>
                </a:lnTo>
                <a:lnTo>
                  <a:pt x="74776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626" name="Google Shape;626;p88"/>
          <p:cNvSpPr txBox="1"/>
          <p:nvPr/>
        </p:nvSpPr>
        <p:spPr>
          <a:xfrm>
            <a:off x="473674" y="1677642"/>
            <a:ext cx="5033443"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dirty="0">
                <a:solidFill>
                  <a:srgbClr val="636466"/>
                </a:solidFill>
                <a:latin typeface="Calibri"/>
                <a:ea typeface="Calibri"/>
                <a:cs typeface="Calibri"/>
                <a:sym typeface="Calibri"/>
              </a:rPr>
              <a:t>SECTION 2: BUILD A STRONG PLAN FOR MEASUREMENT</a:t>
            </a:r>
            <a:endParaRPr dirty="0"/>
          </a:p>
        </p:txBody>
      </p:sp>
      <p:sp>
        <p:nvSpPr>
          <p:cNvPr id="627" name="Google Shape;627;p88"/>
          <p:cNvSpPr/>
          <p:nvPr/>
        </p:nvSpPr>
        <p:spPr>
          <a:xfrm>
            <a:off x="-14749" y="2283171"/>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628" name="Google Shape;628;p88" descr="A close-up of hands on a touchscreen device&#10;&#10;Description automatically generated with medium confidence"/>
          <p:cNvPicPr preferRelativeResize="0"/>
          <p:nvPr/>
        </p:nvPicPr>
        <p:blipFill rotWithShape="1">
          <a:blip r:embed="rId5">
            <a:alphaModFix/>
          </a:blip>
          <a:srcRect l="-169" t="11953" r="209" b="11076"/>
          <a:stretch/>
        </p:blipFill>
        <p:spPr>
          <a:xfrm>
            <a:off x="-14760" y="2424454"/>
            <a:ext cx="6888612" cy="2706903"/>
          </a:xfrm>
          <a:prstGeom prst="rect">
            <a:avLst/>
          </a:prstGeom>
          <a:noFill/>
          <a:ln>
            <a:noFill/>
          </a:ln>
        </p:spPr>
      </p:pic>
      <p:sp>
        <p:nvSpPr>
          <p:cNvPr id="629" name="Google Shape;629;p88"/>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
        <p:nvSpPr>
          <p:cNvPr id="630" name="Google Shape;630;p88"/>
          <p:cNvSpPr/>
          <p:nvPr/>
        </p:nvSpPr>
        <p:spPr>
          <a:xfrm>
            <a:off x="-14747" y="4866845"/>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631" name="Google Shape;631;p88"/>
          <p:cNvSpPr/>
          <p:nvPr/>
        </p:nvSpPr>
        <p:spPr>
          <a:xfrm>
            <a:off x="342900" y="5154424"/>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632" name="Google Shape;632;p88"/>
          <p:cNvGraphicFramePr/>
          <p:nvPr>
            <p:extLst>
              <p:ext uri="{D42A27DB-BD31-4B8C-83A1-F6EECF244321}">
                <p14:modId xmlns:p14="http://schemas.microsoft.com/office/powerpoint/2010/main" val="2641949805"/>
              </p:ext>
            </p:extLst>
          </p:nvPr>
        </p:nvGraphicFramePr>
        <p:xfrm>
          <a:off x="342900" y="5631737"/>
          <a:ext cx="4900625" cy="99095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marR="0" lvl="0" indent="0" algn="l" rtl="0">
                        <a:lnSpc>
                          <a:spcPct val="107000"/>
                        </a:lnSpc>
                        <a:spcBef>
                          <a:spcPts val="0"/>
                        </a:spcBef>
                        <a:spcAft>
                          <a:spcPts val="0"/>
                        </a:spcAft>
                        <a:buNone/>
                      </a:pPr>
                      <a:r>
                        <a:rPr lang="en-US" sz="1200" b="1" u="none" strike="noStrike" cap="none"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773650">
                <a:tc>
                  <a:txBody>
                    <a:bodyPr/>
                    <a:lstStyle/>
                    <a:p>
                      <a:pPr marL="457200" marR="0" lvl="0" indent="-228600" algn="l" rtl="0">
                        <a:spcBef>
                          <a:spcPts val="600"/>
                        </a:spcBef>
                        <a:spcAft>
                          <a:spcPts val="0"/>
                        </a:spcAft>
                        <a:buClr>
                          <a:srgbClr val="313131"/>
                        </a:buClr>
                        <a:buSzPts val="1100"/>
                        <a:buFont typeface="Arial"/>
                        <a:buChar char="•"/>
                      </a:pPr>
                      <a:r>
                        <a:rPr lang="en-US" sz="1100" b="0" dirty="0">
                          <a:solidFill>
                            <a:srgbClr val="313131"/>
                          </a:solidFill>
                        </a:rPr>
                        <a:t>Identify common elements of a comprehensive measurement plan.</a:t>
                      </a:r>
                      <a:endParaRPr sz="1100" b="0" dirty="0">
                        <a:solidFill>
                          <a:srgbClr val="313131"/>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0"/>
                      </a:srgbClr>
                    </a:solidFill>
                  </a:tcPr>
                </a:tc>
                <a:extLst>
                  <a:ext uri="{0D108BD9-81ED-4DB2-BD59-A6C34878D82A}">
                    <a16:rowId xmlns:a16="http://schemas.microsoft.com/office/drawing/2014/main" val="10001"/>
                  </a:ext>
                </a:extLst>
              </a:tr>
            </a:tbl>
          </a:graphicData>
        </a:graphic>
      </p:graphicFrame>
      <p:pic>
        <p:nvPicPr>
          <p:cNvPr id="633" name="Google Shape;633;p88"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E93077D0-08DD-CFC8-D32D-0166DBDB31B0}"/>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38"/>
        <p:cNvGrpSpPr/>
        <p:nvPr/>
      </p:nvGrpSpPr>
      <p:grpSpPr>
        <a:xfrm>
          <a:off x="0" y="0"/>
          <a:ext cx="0" cy="0"/>
          <a:chOff x="0" y="0"/>
          <a:chExt cx="0" cy="0"/>
        </a:xfrm>
      </p:grpSpPr>
      <p:sp>
        <p:nvSpPr>
          <p:cNvPr id="639" name="Google Shape;639;p89"/>
          <p:cNvSpPr txBox="1">
            <a:spLocks noGrp="1"/>
          </p:cNvSpPr>
          <p:nvPr>
            <p:ph type="title"/>
          </p:nvPr>
        </p:nvSpPr>
        <p:spPr>
          <a:xfrm>
            <a:off x="102213" y="917275"/>
            <a:ext cx="65706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ct val="99214"/>
              <a:buFont typeface="Calibri"/>
              <a:buNone/>
            </a:pPr>
            <a:r>
              <a:rPr lang="en-US" dirty="0"/>
              <a:t>Starting your Measurement Plan</a:t>
            </a:r>
            <a:endParaRPr dirty="0"/>
          </a:p>
        </p:txBody>
      </p:sp>
      <p:graphicFrame>
        <p:nvGraphicFramePr>
          <p:cNvPr id="640" name="Google Shape;640;p89"/>
          <p:cNvGraphicFramePr/>
          <p:nvPr>
            <p:extLst>
              <p:ext uri="{D42A27DB-BD31-4B8C-83A1-F6EECF244321}">
                <p14:modId xmlns:p14="http://schemas.microsoft.com/office/powerpoint/2010/main" val="583733897"/>
              </p:ext>
            </p:extLst>
          </p:nvPr>
        </p:nvGraphicFramePr>
        <p:xfrm>
          <a:off x="102238" y="1720775"/>
          <a:ext cx="6570575" cy="3500297"/>
        </p:xfrm>
        <a:graphic>
          <a:graphicData uri="http://schemas.openxmlformats.org/drawingml/2006/table">
            <a:tbl>
              <a:tblPr>
                <a:noFill/>
                <a:tableStyleId>{E276DA4F-E61F-4303-8C96-3CD8AC348277}</a:tableStyleId>
              </a:tblPr>
              <a:tblGrid>
                <a:gridCol w="1109525">
                  <a:extLst>
                    <a:ext uri="{9D8B030D-6E8A-4147-A177-3AD203B41FA5}">
                      <a16:colId xmlns:a16="http://schemas.microsoft.com/office/drawing/2014/main" val="20000"/>
                    </a:ext>
                  </a:extLst>
                </a:gridCol>
                <a:gridCol w="1408774">
                  <a:extLst>
                    <a:ext uri="{9D8B030D-6E8A-4147-A177-3AD203B41FA5}">
                      <a16:colId xmlns:a16="http://schemas.microsoft.com/office/drawing/2014/main" val="20001"/>
                    </a:ext>
                  </a:extLst>
                </a:gridCol>
                <a:gridCol w="1479101">
                  <a:extLst>
                    <a:ext uri="{9D8B030D-6E8A-4147-A177-3AD203B41FA5}">
                      <a16:colId xmlns:a16="http://schemas.microsoft.com/office/drawing/2014/main" val="20002"/>
                    </a:ext>
                  </a:extLst>
                </a:gridCol>
                <a:gridCol w="1435925">
                  <a:extLst>
                    <a:ext uri="{9D8B030D-6E8A-4147-A177-3AD203B41FA5}">
                      <a16:colId xmlns:a16="http://schemas.microsoft.com/office/drawing/2014/main" val="20003"/>
                    </a:ext>
                  </a:extLst>
                </a:gridCol>
                <a:gridCol w="694700">
                  <a:extLst>
                    <a:ext uri="{9D8B030D-6E8A-4147-A177-3AD203B41FA5}">
                      <a16:colId xmlns:a16="http://schemas.microsoft.com/office/drawing/2014/main" val="20004"/>
                    </a:ext>
                  </a:extLst>
                </a:gridCol>
                <a:gridCol w="442550">
                  <a:extLst>
                    <a:ext uri="{9D8B030D-6E8A-4147-A177-3AD203B41FA5}">
                      <a16:colId xmlns:a16="http://schemas.microsoft.com/office/drawing/2014/main" val="20005"/>
                    </a:ext>
                  </a:extLst>
                </a:gridCol>
              </a:tblGrid>
              <a:tr h="220500">
                <a:tc gridSpan="6">
                  <a:txBody>
                    <a:bodyPr/>
                    <a:lstStyle/>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Learning Question: </a:t>
                      </a: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000000"/>
                      </a:solidFill>
                      <a:prstDash val="solid"/>
                      <a:round/>
                      <a:headEnd type="none" w="sm" len="sm"/>
                      <a:tailEnd type="none" w="sm" len="sm"/>
                    </a:lnB>
                    <a:solidFill>
                      <a:srgbClr val="20B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868650">
                <a:tc>
                  <a:txBody>
                    <a:bodyPr/>
                    <a:lstStyle/>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Outcome</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Thing that changes because of the activity</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txBody>
                  <a:tcPr marL="91425" marR="9142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Evidence</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Information you will collect to demonstrate change</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txBody>
                  <a:tcPr marL="91425" marR="9142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Method for tracking or gathering information to count as evidence</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txBody>
                  <a:tcPr marL="91425" marR="9142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a:txBody>
                    <a:bodyPr/>
                    <a:lstStyle/>
                    <a:p>
                      <a:pPr marL="76200" marR="76200" lvl="0" indent="0" algn="ctr" rtl="0">
                        <a:lnSpc>
                          <a:spcPct val="115000"/>
                        </a:lnSpc>
                        <a:spcBef>
                          <a:spcPts val="0"/>
                        </a:spcBef>
                        <a:spcAft>
                          <a:spcPts val="0"/>
                        </a:spcAft>
                        <a:buNone/>
                      </a:pPr>
                      <a:r>
                        <a:rPr lang="en-US" sz="900" b="1">
                          <a:solidFill>
                            <a:srgbClr val="808080"/>
                          </a:solidFill>
                          <a:latin typeface="Calibri"/>
                          <a:ea typeface="Calibri"/>
                          <a:cs typeface="Calibri"/>
                          <a:sym typeface="Calibri"/>
                        </a:rPr>
                        <a:t>Details about how, when and from whom organization will collect data systematically</a:t>
                      </a:r>
                      <a:r>
                        <a:rPr lang="en-US" sz="900">
                          <a:solidFill>
                            <a:srgbClr val="808080"/>
                          </a:solidFill>
                          <a:latin typeface="Calibri"/>
                          <a:ea typeface="Calibri"/>
                          <a:cs typeface="Calibri"/>
                          <a:sym typeface="Calibri"/>
                        </a:rPr>
                        <a:t>​</a:t>
                      </a:r>
                      <a:endParaRPr sz="900">
                        <a:solidFill>
                          <a:srgbClr val="808080"/>
                        </a:solidFill>
                        <a:latin typeface="Calibri"/>
                        <a:ea typeface="Calibri"/>
                        <a:cs typeface="Calibri"/>
                        <a:sym typeface="Calibri"/>
                      </a:endParaRPr>
                    </a:p>
                  </a:txBody>
                  <a:tcPr marL="91425" marR="91425" marT="91425" marB="91425">
                    <a:lnL w="8650" cap="flat" cmpd="sng">
                      <a:solidFill>
                        <a:srgbClr val="000000"/>
                      </a:solidFill>
                      <a:prstDash val="solid"/>
                      <a:round/>
                      <a:headEnd type="none" w="sm" len="sm"/>
                      <a:tailEnd type="none" w="sm" len="sm"/>
                    </a:lnL>
                    <a:lnR w="8650" cap="flat" cmpd="sng">
                      <a:solidFill>
                        <a:srgbClr val="000000"/>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gridSpan="2">
                  <a:txBody>
                    <a:bodyPr/>
                    <a:lstStyle/>
                    <a:p>
                      <a:pPr marL="76200" marR="76200" lvl="0" indent="0" algn="ctr" rtl="0">
                        <a:lnSpc>
                          <a:spcPct val="115000"/>
                        </a:lnSpc>
                        <a:spcBef>
                          <a:spcPts val="0"/>
                        </a:spcBef>
                        <a:spcAft>
                          <a:spcPts val="0"/>
                        </a:spcAft>
                        <a:buNone/>
                      </a:pPr>
                      <a:r>
                        <a:rPr lang="en-US" sz="900" b="1" dirty="0">
                          <a:solidFill>
                            <a:srgbClr val="808080"/>
                          </a:solidFill>
                          <a:latin typeface="Calibri"/>
                          <a:ea typeface="Calibri"/>
                          <a:cs typeface="Calibri"/>
                          <a:sym typeface="Calibri"/>
                        </a:rPr>
                        <a:t>Details for organizing, reviewing and identifying results</a:t>
                      </a:r>
                      <a:r>
                        <a:rPr lang="en-US" sz="900" dirty="0">
                          <a:solidFill>
                            <a:srgbClr val="808080"/>
                          </a:solidFill>
                          <a:latin typeface="Calibri"/>
                          <a:ea typeface="Calibri"/>
                          <a:cs typeface="Calibri"/>
                          <a:sym typeface="Calibri"/>
                        </a:rPr>
                        <a:t>​</a:t>
                      </a:r>
                      <a:endParaRPr sz="900" dirty="0">
                        <a:solidFill>
                          <a:srgbClr val="808080"/>
                        </a:solidFill>
                        <a:latin typeface="Calibri"/>
                        <a:ea typeface="Calibri"/>
                        <a:cs typeface="Calibri"/>
                        <a:sym typeface="Calibri"/>
                      </a:endParaRPr>
                    </a:p>
                  </a:txBody>
                  <a:tcPr marL="91425" marR="91425" marT="91425" marB="91425">
                    <a:lnL w="8650" cap="flat" cmpd="sng">
                      <a:solidFill>
                        <a:srgbClr val="000000"/>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8650" cap="flat" cmpd="sng">
                      <a:solidFill>
                        <a:srgbClr val="000000"/>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1"/>
                  </a:ext>
                </a:extLst>
              </a:tr>
              <a:tr h="220500">
                <a:tc>
                  <a:txBody>
                    <a:bodyPr/>
                    <a:lstStyle/>
                    <a:p>
                      <a:pPr marL="0" lvl="0" indent="0" algn="l" rtl="0">
                        <a:lnSpc>
                          <a:spcPct val="115000"/>
                        </a:lnSpc>
                        <a:spcBef>
                          <a:spcPts val="0"/>
                        </a:spcBef>
                        <a:spcAft>
                          <a:spcPts val="0"/>
                        </a:spcAft>
                        <a:buNone/>
                      </a:pP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34625" cap="flat" cmpd="sng">
                      <a:solidFill>
                        <a:srgbClr val="20BFD6"/>
                      </a:solidFill>
                      <a:prstDash val="solid"/>
                      <a:round/>
                      <a:headEnd type="none" w="sm" len="sm"/>
                      <a:tailEnd type="none" w="sm" len="sm"/>
                    </a:lnB>
                    <a:solidFill>
                      <a:srgbClr val="20BFD6"/>
                    </a:solidFill>
                  </a:tcPr>
                </a:tc>
                <a:tc>
                  <a:txBody>
                    <a:bodyPr/>
                    <a:lstStyle/>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Indicators</a:t>
                      </a:r>
                      <a:endParaRPr sz="1200" b="1" dirty="0">
                        <a:solidFill>
                          <a:schemeClr val="bg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34625" cap="flat" cmpd="sng">
                      <a:solidFill>
                        <a:srgbClr val="20BFD6"/>
                      </a:solidFill>
                      <a:prstDash val="solid"/>
                      <a:round/>
                      <a:headEnd type="none" w="sm" len="sm"/>
                      <a:tailEnd type="none" w="sm" len="sm"/>
                    </a:lnB>
                    <a:solidFill>
                      <a:srgbClr val="20BFD6"/>
                    </a:solidFill>
                  </a:tcPr>
                </a:tc>
                <a:tc>
                  <a:txBody>
                    <a:bodyPr/>
                    <a:lstStyle/>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Data Collection Tools/Instruments</a:t>
                      </a:r>
                      <a:endParaRPr sz="1200" b="1" dirty="0">
                        <a:solidFill>
                          <a:schemeClr val="bg1"/>
                        </a:solidFill>
                        <a:latin typeface="Calibri"/>
                        <a:ea typeface="Calibri"/>
                        <a:cs typeface="Calibri"/>
                        <a:sym typeface="Calibri"/>
                      </a:endParaRPr>
                    </a:p>
                    <a:p>
                      <a:pPr marL="0" lvl="0" indent="0" algn="l" rtl="0">
                        <a:lnSpc>
                          <a:spcPct val="115000"/>
                        </a:lnSpc>
                        <a:spcBef>
                          <a:spcPts val="0"/>
                        </a:spcBef>
                        <a:spcAft>
                          <a:spcPts val="0"/>
                        </a:spcAft>
                        <a:buNone/>
                      </a:pP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34625" cap="flat" cmpd="sng">
                      <a:solidFill>
                        <a:srgbClr val="20BFD6"/>
                      </a:solidFill>
                      <a:prstDash val="solid"/>
                      <a:round/>
                      <a:headEnd type="none" w="sm" len="sm"/>
                      <a:tailEnd type="none" w="sm" len="sm"/>
                    </a:lnB>
                    <a:solidFill>
                      <a:srgbClr val="20BFD6"/>
                    </a:solidFill>
                  </a:tcPr>
                </a:tc>
                <a:tc>
                  <a:txBody>
                    <a:bodyPr/>
                    <a:lstStyle/>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Data Collection </a:t>
                      </a:r>
                      <a:endParaRPr sz="1200" b="1" dirty="0">
                        <a:solidFill>
                          <a:schemeClr val="bg1"/>
                        </a:solidFill>
                        <a:latin typeface="Calibri"/>
                        <a:ea typeface="Calibri"/>
                        <a:cs typeface="Calibri"/>
                        <a:sym typeface="Calibri"/>
                      </a:endParaRPr>
                    </a:p>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Implementation</a:t>
                      </a: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34625" cap="flat" cmpd="sng">
                      <a:solidFill>
                        <a:srgbClr val="20BFD6"/>
                      </a:solidFill>
                      <a:prstDash val="solid"/>
                      <a:round/>
                      <a:headEnd type="none" w="sm" len="sm"/>
                      <a:tailEnd type="none" w="sm" len="sm"/>
                    </a:lnB>
                    <a:solidFill>
                      <a:srgbClr val="20BFD6"/>
                    </a:solidFill>
                  </a:tcPr>
                </a:tc>
                <a:tc gridSpan="2">
                  <a:txBody>
                    <a:bodyPr/>
                    <a:lstStyle/>
                    <a:p>
                      <a:pPr marL="0" lvl="0" indent="0" algn="l" rtl="0">
                        <a:lnSpc>
                          <a:spcPct val="115000"/>
                        </a:lnSpc>
                        <a:spcBef>
                          <a:spcPts val="0"/>
                        </a:spcBef>
                        <a:spcAft>
                          <a:spcPts val="0"/>
                        </a:spcAft>
                        <a:buNone/>
                      </a:pPr>
                      <a:r>
                        <a:rPr lang="en-US" sz="1200" b="1" dirty="0">
                          <a:solidFill>
                            <a:schemeClr val="bg1"/>
                          </a:solidFill>
                          <a:latin typeface="Calibri"/>
                          <a:ea typeface="Calibri"/>
                          <a:cs typeface="Calibri"/>
                          <a:sym typeface="Calibri"/>
                        </a:rPr>
                        <a:t>Data Analysis</a:t>
                      </a:r>
                      <a:endParaRPr sz="1200" b="1" dirty="0">
                        <a:solidFill>
                          <a:schemeClr val="bg1"/>
                        </a:solidFill>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000000"/>
                      </a:solidFill>
                      <a:prstDash val="solid"/>
                      <a:round/>
                      <a:headEnd type="none" w="sm" len="sm"/>
                      <a:tailEnd type="none" w="sm" len="sm"/>
                    </a:lnT>
                    <a:lnB w="34625" cap="flat" cmpd="sng">
                      <a:solidFill>
                        <a:srgbClr val="20BFD6"/>
                      </a:solidFill>
                      <a:prstDash val="solid"/>
                      <a:round/>
                      <a:headEnd type="none" w="sm" len="sm"/>
                      <a:tailEnd type="none" w="sm" len="sm"/>
                    </a:lnB>
                    <a:solidFill>
                      <a:srgbClr val="20BFD6"/>
                    </a:solidFill>
                  </a:tcPr>
                </a:tc>
                <a:tc hMerge="1">
                  <a:txBody>
                    <a:bodyPr/>
                    <a:lstStyle/>
                    <a:p>
                      <a:endParaRPr lang="en-US"/>
                    </a:p>
                  </a:txBody>
                  <a:tcPr/>
                </a:tc>
                <a:extLst>
                  <a:ext uri="{0D108BD9-81ED-4DB2-BD59-A6C34878D82A}">
                    <a16:rowId xmlns:a16="http://schemas.microsoft.com/office/drawing/2014/main" val="10002"/>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34625"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34625"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34625"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34625"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34625"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3"/>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4"/>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5"/>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6"/>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7"/>
                  </a:ext>
                </a:extLst>
              </a:tr>
              <a:tr h="192500">
                <a:tc>
                  <a:txBody>
                    <a:bodyPr/>
                    <a:lstStyle/>
                    <a:p>
                      <a:pPr marL="0" lvl="0" indent="0" algn="l" rtl="0">
                        <a:lnSpc>
                          <a:spcPct val="115000"/>
                        </a:lnSpc>
                        <a:spcBef>
                          <a:spcPts val="0"/>
                        </a:spcBef>
                        <a:spcAft>
                          <a:spcPts val="0"/>
                        </a:spcAft>
                        <a:buNone/>
                      </a:pPr>
                      <a:endParaRPr sz="1000">
                        <a:latin typeface="Calibri"/>
                        <a:ea typeface="Calibri"/>
                        <a:cs typeface="Calibri"/>
                        <a:sym typeface="Calibri"/>
                      </a:endParaRPr>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a:txBody>
                    <a:bodyPr/>
                    <a:lstStyle/>
                    <a:p>
                      <a:pPr marL="0" lvl="0" indent="0" algn="l" rtl="0">
                        <a:spcBef>
                          <a:spcPts val="0"/>
                        </a:spcBef>
                        <a:spcAft>
                          <a:spcPts val="0"/>
                        </a:spcAft>
                        <a:buNone/>
                      </a:pPr>
                      <a:endParaRPr sz="100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gridSpan="2">
                  <a:txBody>
                    <a:bodyPr/>
                    <a:lstStyle/>
                    <a:p>
                      <a:pPr marL="0" lvl="0" indent="0" algn="l" rtl="0">
                        <a:spcBef>
                          <a:spcPts val="0"/>
                        </a:spcBef>
                        <a:spcAft>
                          <a:spcPts val="0"/>
                        </a:spcAft>
                        <a:buNone/>
                      </a:pPr>
                      <a:endParaRPr sz="1000" dirty="0"/>
                    </a:p>
                  </a:txBody>
                  <a:tcPr marL="91450" marR="91450" marT="45725" marB="45725">
                    <a:lnL w="8650" cap="flat" cmpd="sng">
                      <a:solidFill>
                        <a:srgbClr val="20BFD6"/>
                      </a:solidFill>
                      <a:prstDash val="solid"/>
                      <a:round/>
                      <a:headEnd type="none" w="sm" len="sm"/>
                      <a:tailEnd type="none" w="sm" len="sm"/>
                    </a:lnL>
                    <a:lnR w="8650" cap="flat" cmpd="sng">
                      <a:solidFill>
                        <a:srgbClr val="20BFD6"/>
                      </a:solidFill>
                      <a:prstDash val="solid"/>
                      <a:round/>
                      <a:headEnd type="none" w="sm" len="sm"/>
                      <a:tailEnd type="none" w="sm" len="sm"/>
                    </a:lnR>
                    <a:lnT w="8650" cap="flat" cmpd="sng">
                      <a:solidFill>
                        <a:srgbClr val="20BFD6"/>
                      </a:solidFill>
                      <a:prstDash val="solid"/>
                      <a:round/>
                      <a:headEnd type="none" w="sm" len="sm"/>
                      <a:tailEnd type="none" w="sm" len="sm"/>
                    </a:lnT>
                    <a:lnB w="8650" cap="flat" cmpd="sng">
                      <a:solidFill>
                        <a:srgbClr val="20BFD6"/>
                      </a:solidFill>
                      <a:prstDash val="solid"/>
                      <a:round/>
                      <a:headEnd type="none" w="sm" len="sm"/>
                      <a:tailEnd type="none" w="sm" len="sm"/>
                    </a:lnB>
                  </a:tcPr>
                </a:tc>
                <a:tc hMerge="1">
                  <a:txBody>
                    <a:bodyPr/>
                    <a:lstStyle/>
                    <a:p>
                      <a:endParaRPr lang="en-US"/>
                    </a:p>
                  </a:txBody>
                  <a:tcPr/>
                </a:tc>
                <a:extLst>
                  <a:ext uri="{0D108BD9-81ED-4DB2-BD59-A6C34878D82A}">
                    <a16:rowId xmlns:a16="http://schemas.microsoft.com/office/drawing/2014/main" val="10008"/>
                  </a:ext>
                </a:extLst>
              </a:tr>
            </a:tbl>
          </a:graphicData>
        </a:graphic>
      </p:graphicFrame>
      <p:pic>
        <p:nvPicPr>
          <p:cNvPr id="642" name="Google Shape;642;p89"/>
          <p:cNvPicPr preferRelativeResize="0"/>
          <p:nvPr/>
        </p:nvPicPr>
        <p:blipFill rotWithShape="1">
          <a:blip r:embed="rId3">
            <a:alphaModFix/>
          </a:blip>
          <a:srcRect l="6930" t="24046" r="8136"/>
          <a:stretch/>
        </p:blipFill>
        <p:spPr>
          <a:xfrm>
            <a:off x="337262" y="5588125"/>
            <a:ext cx="6183474" cy="33408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47"/>
        <p:cNvGrpSpPr/>
        <p:nvPr/>
      </p:nvGrpSpPr>
      <p:grpSpPr>
        <a:xfrm>
          <a:off x="0" y="0"/>
          <a:ext cx="0" cy="0"/>
          <a:chOff x="0" y="0"/>
          <a:chExt cx="0" cy="0"/>
        </a:xfrm>
      </p:grpSpPr>
      <p:pic>
        <p:nvPicPr>
          <p:cNvPr id="348" name="Google Shape;348;p67" descr="A picture containing text, clipart&#10;&#10;Description automatically generated"/>
          <p:cNvPicPr preferRelativeResize="0"/>
          <p:nvPr/>
        </p:nvPicPr>
        <p:blipFill rotWithShape="1">
          <a:blip r:embed="rId3">
            <a:alphaModFix/>
          </a:blip>
          <a:srcRect/>
          <a:stretch/>
        </p:blipFill>
        <p:spPr>
          <a:xfrm>
            <a:off x="1695450" y="3019106"/>
            <a:ext cx="3467100" cy="952500"/>
          </a:xfrm>
          <a:prstGeom prst="rect">
            <a:avLst/>
          </a:prstGeom>
          <a:noFill/>
          <a:ln>
            <a:noFill/>
          </a:ln>
        </p:spPr>
      </p:pic>
      <p:sp>
        <p:nvSpPr>
          <p:cNvPr id="349" name="Google Shape;349;p67"/>
          <p:cNvSpPr txBox="1"/>
          <p:nvPr/>
        </p:nvSpPr>
        <p:spPr>
          <a:xfrm>
            <a:off x="528054" y="4236944"/>
            <a:ext cx="5802000" cy="846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a:solidFill>
                  <a:srgbClr val="313131"/>
                </a:solidFill>
                <a:latin typeface="Calibri"/>
                <a:ea typeface="Calibri"/>
                <a:cs typeface="Calibri"/>
                <a:sym typeface="Calibri"/>
              </a:rPr>
              <a:t>Our Secret to Maximize Your Impact</a:t>
            </a:r>
            <a:endParaRPr sz="1600" b="1" i="0">
              <a:solidFill>
                <a:srgbClr val="20BFD6"/>
              </a:solidFill>
              <a:latin typeface="Calibri"/>
              <a:ea typeface="Calibri"/>
              <a:cs typeface="Calibri"/>
              <a:sym typeface="Calibri"/>
            </a:endParaRPr>
          </a:p>
          <a:p>
            <a:pPr marL="0" marR="0" lvl="0" indent="0" algn="ctr" rtl="0">
              <a:spcBef>
                <a:spcPts val="0"/>
              </a:spcBef>
              <a:spcAft>
                <a:spcPts val="0"/>
              </a:spcAft>
              <a:buNone/>
            </a:pPr>
            <a:r>
              <a:rPr lang="en-US" sz="1100" b="0" i="0">
                <a:solidFill>
                  <a:srgbClr val="313131"/>
                </a:solidFill>
                <a:latin typeface="Calibri"/>
                <a:ea typeface="Calibri"/>
                <a:cs typeface="Calibri"/>
                <a:sym typeface="Calibri"/>
              </a:rPr>
              <a:t>We know how complex data can be.</a:t>
            </a:r>
            <a:endParaRPr/>
          </a:p>
          <a:p>
            <a:pPr marL="0" marR="0" lvl="0" indent="0" algn="ctr" rtl="0">
              <a:spcBef>
                <a:spcPts val="0"/>
              </a:spcBef>
              <a:spcAft>
                <a:spcPts val="0"/>
              </a:spcAft>
              <a:buNone/>
            </a:pPr>
            <a:r>
              <a:rPr lang="en-US" sz="1100" b="0" i="0">
                <a:solidFill>
                  <a:srgbClr val="313131"/>
                </a:solidFill>
                <a:latin typeface="Calibri"/>
                <a:ea typeface="Calibri"/>
                <a:cs typeface="Calibri"/>
                <a:sym typeface="Calibri"/>
              </a:rPr>
              <a:t>Our 3-step process, ACT™, powers everything we do, teaching</a:t>
            </a:r>
            <a:endParaRPr/>
          </a:p>
          <a:p>
            <a:pPr marL="0" marR="0" lvl="0" indent="0" algn="ctr" rtl="0">
              <a:spcBef>
                <a:spcPts val="0"/>
              </a:spcBef>
              <a:spcAft>
                <a:spcPts val="0"/>
              </a:spcAft>
              <a:buNone/>
            </a:pPr>
            <a:r>
              <a:rPr lang="en-US" sz="1100" b="0" i="0">
                <a:solidFill>
                  <a:srgbClr val="313131"/>
                </a:solidFill>
                <a:latin typeface="Calibri"/>
                <a:ea typeface="Calibri"/>
                <a:cs typeface="Calibri"/>
                <a:sym typeface="Calibri"/>
              </a:rPr>
              <a:t>how to not only make sense of data but </a:t>
            </a:r>
            <a:r>
              <a:rPr lang="en-US" sz="1100">
                <a:solidFill>
                  <a:srgbClr val="313131"/>
                </a:solidFill>
                <a:latin typeface="Calibri"/>
                <a:ea typeface="Calibri"/>
                <a:cs typeface="Calibri"/>
                <a:sym typeface="Calibri"/>
              </a:rPr>
              <a:t>to also do </a:t>
            </a:r>
            <a:r>
              <a:rPr lang="en-US" sz="1100" b="0" i="0">
                <a:solidFill>
                  <a:srgbClr val="313131"/>
                </a:solidFill>
                <a:latin typeface="Calibri"/>
                <a:ea typeface="Calibri"/>
                <a:cs typeface="Calibri"/>
                <a:sym typeface="Calibri"/>
              </a:rPr>
              <a:t>more with it.</a:t>
            </a:r>
            <a:endParaRPr/>
          </a:p>
        </p:txBody>
      </p:sp>
      <p:sp>
        <p:nvSpPr>
          <p:cNvPr id="350" name="Google Shape;350;p67"/>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2</a:t>
            </a:fld>
            <a:endParaRPr/>
          </a:p>
        </p:txBody>
      </p:sp>
      <p:grpSp>
        <p:nvGrpSpPr>
          <p:cNvPr id="351" name="Google Shape;351;p67"/>
          <p:cNvGrpSpPr/>
          <p:nvPr/>
        </p:nvGrpSpPr>
        <p:grpSpPr>
          <a:xfrm>
            <a:off x="159635" y="5594163"/>
            <a:ext cx="6536148" cy="1838449"/>
            <a:chOff x="204764" y="5375108"/>
            <a:chExt cx="6536148" cy="1838449"/>
          </a:xfrm>
        </p:grpSpPr>
        <p:grpSp>
          <p:nvGrpSpPr>
            <p:cNvPr id="352" name="Google Shape;352;p67"/>
            <p:cNvGrpSpPr/>
            <p:nvPr/>
          </p:nvGrpSpPr>
          <p:grpSpPr>
            <a:xfrm>
              <a:off x="204764" y="5390135"/>
              <a:ext cx="1975800" cy="1648663"/>
              <a:chOff x="204764" y="5390135"/>
              <a:chExt cx="1975800" cy="1648663"/>
            </a:xfrm>
          </p:grpSpPr>
          <p:pic>
            <p:nvPicPr>
              <p:cNvPr id="353" name="Google Shape;353;p67" descr="Icon&#10;&#10;Description automatically generated"/>
              <p:cNvPicPr preferRelativeResize="0"/>
              <p:nvPr/>
            </p:nvPicPr>
            <p:blipFill rotWithShape="1">
              <a:blip r:embed="rId4">
                <a:alphaModFix/>
              </a:blip>
              <a:srcRect/>
              <a:stretch/>
            </p:blipFill>
            <p:spPr>
              <a:xfrm>
                <a:off x="830081" y="5390135"/>
                <a:ext cx="659123" cy="659123"/>
              </a:xfrm>
              <a:prstGeom prst="rect">
                <a:avLst/>
              </a:prstGeom>
              <a:noFill/>
              <a:ln>
                <a:noFill/>
              </a:ln>
            </p:spPr>
          </p:pic>
          <p:sp>
            <p:nvSpPr>
              <p:cNvPr id="354" name="Google Shape;354;p67"/>
              <p:cNvSpPr txBox="1"/>
              <p:nvPr/>
            </p:nvSpPr>
            <p:spPr>
              <a:xfrm>
                <a:off x="204764" y="6607998"/>
                <a:ext cx="1975800" cy="4308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dirty="0">
                    <a:solidFill>
                      <a:srgbClr val="313131"/>
                    </a:solidFill>
                    <a:latin typeface="Calibri"/>
                    <a:ea typeface="Calibri"/>
                    <a:cs typeface="Calibri"/>
                    <a:sym typeface="Calibri"/>
                  </a:rPr>
                  <a:t>Develop your impact strategy and identify learning questions</a:t>
                </a:r>
                <a:endParaRPr sz="1100" dirty="0">
                  <a:solidFill>
                    <a:schemeClr val="dk1"/>
                  </a:solidFill>
                  <a:latin typeface="Calibri"/>
                  <a:ea typeface="Calibri"/>
                  <a:cs typeface="Calibri"/>
                  <a:sym typeface="Calibri"/>
                </a:endParaRPr>
              </a:p>
            </p:txBody>
          </p:sp>
          <p:sp>
            <p:nvSpPr>
              <p:cNvPr id="355" name="Google Shape;355;p67"/>
              <p:cNvSpPr txBox="1"/>
              <p:nvPr/>
            </p:nvSpPr>
            <p:spPr>
              <a:xfrm>
                <a:off x="611369" y="6241173"/>
                <a:ext cx="10965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a:solidFill>
                      <a:srgbClr val="7F7F7F"/>
                    </a:solidFill>
                    <a:latin typeface="Calibri"/>
                    <a:ea typeface="Calibri"/>
                    <a:cs typeface="Calibri"/>
                    <a:sym typeface="Calibri"/>
                  </a:rPr>
                  <a:t>ALIGN</a:t>
                </a:r>
                <a:endParaRPr/>
              </a:p>
            </p:txBody>
          </p:sp>
        </p:grpSp>
        <p:grpSp>
          <p:nvGrpSpPr>
            <p:cNvPr id="356" name="Google Shape;356;p67"/>
            <p:cNvGrpSpPr/>
            <p:nvPr/>
          </p:nvGrpSpPr>
          <p:grpSpPr>
            <a:xfrm>
              <a:off x="2475471" y="5384033"/>
              <a:ext cx="1855200" cy="1829524"/>
              <a:chOff x="2443264" y="5262165"/>
              <a:chExt cx="1855200" cy="1829524"/>
            </a:xfrm>
          </p:grpSpPr>
          <p:pic>
            <p:nvPicPr>
              <p:cNvPr id="357" name="Google Shape;357;p67" descr="Icon&#10;&#10;Description automatically generated"/>
              <p:cNvPicPr preferRelativeResize="0"/>
              <p:nvPr/>
            </p:nvPicPr>
            <p:blipFill rotWithShape="1">
              <a:blip r:embed="rId5">
                <a:alphaModFix/>
              </a:blip>
              <a:srcRect/>
              <a:stretch/>
            </p:blipFill>
            <p:spPr>
              <a:xfrm>
                <a:off x="3033595" y="5262165"/>
                <a:ext cx="665225" cy="665225"/>
              </a:xfrm>
              <a:prstGeom prst="rect">
                <a:avLst/>
              </a:prstGeom>
              <a:noFill/>
              <a:ln>
                <a:noFill/>
              </a:ln>
            </p:spPr>
          </p:pic>
          <p:sp>
            <p:nvSpPr>
              <p:cNvPr id="358" name="Google Shape;358;p67"/>
              <p:cNvSpPr txBox="1"/>
              <p:nvPr/>
            </p:nvSpPr>
            <p:spPr>
              <a:xfrm>
                <a:off x="2443264" y="6491389"/>
                <a:ext cx="1855200" cy="600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dirty="0">
                    <a:solidFill>
                      <a:srgbClr val="313131"/>
                    </a:solidFill>
                    <a:latin typeface="Calibri"/>
                    <a:ea typeface="Calibri"/>
                    <a:cs typeface="Calibri"/>
                    <a:sym typeface="Calibri"/>
                  </a:rPr>
                  <a:t>Ensure you’re asking the right questions, create and pilot data collection tools</a:t>
                </a:r>
                <a:endParaRPr sz="1100" dirty="0">
                  <a:solidFill>
                    <a:schemeClr val="dk1"/>
                  </a:solidFill>
                  <a:latin typeface="Calibri"/>
                  <a:ea typeface="Calibri"/>
                  <a:cs typeface="Calibri"/>
                  <a:sym typeface="Calibri"/>
                </a:endParaRPr>
              </a:p>
            </p:txBody>
          </p:sp>
          <p:sp>
            <p:nvSpPr>
              <p:cNvPr id="359" name="Google Shape;359;p67"/>
              <p:cNvSpPr txBox="1"/>
              <p:nvPr/>
            </p:nvSpPr>
            <p:spPr>
              <a:xfrm>
                <a:off x="2692387" y="6110755"/>
                <a:ext cx="1347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F7F7F"/>
                    </a:solidFill>
                    <a:latin typeface="Calibri"/>
                    <a:ea typeface="Calibri"/>
                    <a:cs typeface="Calibri"/>
                    <a:sym typeface="Calibri"/>
                  </a:rPr>
                  <a:t>CAPTURE</a:t>
                </a:r>
                <a:endParaRPr/>
              </a:p>
            </p:txBody>
          </p:sp>
        </p:grpSp>
        <p:grpSp>
          <p:nvGrpSpPr>
            <p:cNvPr id="360" name="Google Shape;360;p67"/>
            <p:cNvGrpSpPr/>
            <p:nvPr/>
          </p:nvGrpSpPr>
          <p:grpSpPr>
            <a:xfrm>
              <a:off x="1975627" y="5672123"/>
              <a:ext cx="562979" cy="45719"/>
              <a:chOff x="1509334" y="4058925"/>
              <a:chExt cx="784802" cy="63733"/>
            </a:xfrm>
          </p:grpSpPr>
          <p:grpSp>
            <p:nvGrpSpPr>
              <p:cNvPr id="361" name="Google Shape;361;p67"/>
              <p:cNvGrpSpPr/>
              <p:nvPr/>
            </p:nvGrpSpPr>
            <p:grpSpPr>
              <a:xfrm>
                <a:off x="1509334" y="4058925"/>
                <a:ext cx="367884" cy="61819"/>
                <a:chOff x="1405158" y="3489844"/>
                <a:chExt cx="367884" cy="61819"/>
              </a:xfrm>
            </p:grpSpPr>
            <p:sp>
              <p:nvSpPr>
                <p:cNvPr id="362" name="Google Shape;362;p67"/>
                <p:cNvSpPr/>
                <p:nvPr/>
              </p:nvSpPr>
              <p:spPr>
                <a:xfrm>
                  <a:off x="1405158"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3" name="Google Shape;363;p67"/>
                <p:cNvSpPr/>
                <p:nvPr/>
              </p:nvSpPr>
              <p:spPr>
                <a:xfrm>
                  <a:off x="1507377"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4" name="Google Shape;364;p67"/>
                <p:cNvSpPr/>
                <p:nvPr/>
              </p:nvSpPr>
              <p:spPr>
                <a:xfrm>
                  <a:off x="1609596"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5" name="Google Shape;365;p67"/>
                <p:cNvSpPr/>
                <p:nvPr/>
              </p:nvSpPr>
              <p:spPr>
                <a:xfrm>
                  <a:off x="1711815" y="3489844"/>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66" name="Google Shape;366;p67"/>
              <p:cNvGrpSpPr/>
              <p:nvPr/>
            </p:nvGrpSpPr>
            <p:grpSpPr>
              <a:xfrm>
                <a:off x="1926252" y="4060839"/>
                <a:ext cx="367884" cy="61819"/>
                <a:chOff x="1405158" y="3495420"/>
                <a:chExt cx="367884" cy="61819"/>
              </a:xfrm>
            </p:grpSpPr>
            <p:sp>
              <p:nvSpPr>
                <p:cNvPr id="367" name="Google Shape;367;p67"/>
                <p:cNvSpPr/>
                <p:nvPr/>
              </p:nvSpPr>
              <p:spPr>
                <a:xfrm>
                  <a:off x="1405158"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8" name="Google Shape;368;p67"/>
                <p:cNvSpPr/>
                <p:nvPr/>
              </p:nvSpPr>
              <p:spPr>
                <a:xfrm>
                  <a:off x="1507377"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69" name="Google Shape;369;p67"/>
                <p:cNvSpPr/>
                <p:nvPr/>
              </p:nvSpPr>
              <p:spPr>
                <a:xfrm>
                  <a:off x="1609596"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0" name="Google Shape;370;p67"/>
                <p:cNvSpPr/>
                <p:nvPr/>
              </p:nvSpPr>
              <p:spPr>
                <a:xfrm>
                  <a:off x="1711815" y="3495420"/>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71" name="Google Shape;371;p67"/>
            <p:cNvGrpSpPr/>
            <p:nvPr/>
          </p:nvGrpSpPr>
          <p:grpSpPr>
            <a:xfrm>
              <a:off x="4334514" y="5672123"/>
              <a:ext cx="562979" cy="45719"/>
              <a:chOff x="1509334" y="4058925"/>
              <a:chExt cx="784802" cy="63733"/>
            </a:xfrm>
          </p:grpSpPr>
          <p:grpSp>
            <p:nvGrpSpPr>
              <p:cNvPr id="372" name="Google Shape;372;p67"/>
              <p:cNvGrpSpPr/>
              <p:nvPr/>
            </p:nvGrpSpPr>
            <p:grpSpPr>
              <a:xfrm>
                <a:off x="1509334" y="4058925"/>
                <a:ext cx="367884" cy="61819"/>
                <a:chOff x="1405158" y="3489844"/>
                <a:chExt cx="367884" cy="61819"/>
              </a:xfrm>
            </p:grpSpPr>
            <p:sp>
              <p:nvSpPr>
                <p:cNvPr id="373" name="Google Shape;373;p67"/>
                <p:cNvSpPr/>
                <p:nvPr/>
              </p:nvSpPr>
              <p:spPr>
                <a:xfrm>
                  <a:off x="1405158"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4" name="Google Shape;374;p67"/>
                <p:cNvSpPr/>
                <p:nvPr/>
              </p:nvSpPr>
              <p:spPr>
                <a:xfrm>
                  <a:off x="1507377"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5" name="Google Shape;375;p67"/>
                <p:cNvSpPr/>
                <p:nvPr/>
              </p:nvSpPr>
              <p:spPr>
                <a:xfrm>
                  <a:off x="1609596" y="3490331"/>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6" name="Google Shape;376;p67"/>
                <p:cNvSpPr/>
                <p:nvPr/>
              </p:nvSpPr>
              <p:spPr>
                <a:xfrm>
                  <a:off x="1711815" y="3489844"/>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377" name="Google Shape;377;p67"/>
              <p:cNvGrpSpPr/>
              <p:nvPr/>
            </p:nvGrpSpPr>
            <p:grpSpPr>
              <a:xfrm>
                <a:off x="1926252" y="4060839"/>
                <a:ext cx="367884" cy="61819"/>
                <a:chOff x="1405158" y="3495420"/>
                <a:chExt cx="367884" cy="61819"/>
              </a:xfrm>
            </p:grpSpPr>
            <p:sp>
              <p:nvSpPr>
                <p:cNvPr id="378" name="Google Shape;378;p67"/>
                <p:cNvSpPr/>
                <p:nvPr/>
              </p:nvSpPr>
              <p:spPr>
                <a:xfrm>
                  <a:off x="1405158"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79" name="Google Shape;379;p67"/>
                <p:cNvSpPr/>
                <p:nvPr/>
              </p:nvSpPr>
              <p:spPr>
                <a:xfrm>
                  <a:off x="1507377"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0" name="Google Shape;380;p67"/>
                <p:cNvSpPr/>
                <p:nvPr/>
              </p:nvSpPr>
              <p:spPr>
                <a:xfrm>
                  <a:off x="1609596" y="3495907"/>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81" name="Google Shape;381;p67"/>
                <p:cNvSpPr/>
                <p:nvPr/>
              </p:nvSpPr>
              <p:spPr>
                <a:xfrm>
                  <a:off x="1711815" y="3495420"/>
                  <a:ext cx="61227" cy="61332"/>
                </a:xfrm>
                <a:prstGeom prst="ellipse">
                  <a:avLst/>
                </a:prstGeom>
                <a:solidFill>
                  <a:srgbClr val="7F7F7F"/>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grpSp>
          <p:nvGrpSpPr>
            <p:cNvPr id="382" name="Google Shape;382;p67"/>
            <p:cNvGrpSpPr/>
            <p:nvPr/>
          </p:nvGrpSpPr>
          <p:grpSpPr>
            <a:xfrm>
              <a:off x="4677512" y="5375108"/>
              <a:ext cx="2063400" cy="1835521"/>
              <a:chOff x="4677512" y="5375108"/>
              <a:chExt cx="2063400" cy="1835521"/>
            </a:xfrm>
          </p:grpSpPr>
          <p:pic>
            <p:nvPicPr>
              <p:cNvPr id="383" name="Google Shape;383;p67" descr="Icon&#10;&#10;Description automatically generated"/>
              <p:cNvPicPr preferRelativeResize="0"/>
              <p:nvPr/>
            </p:nvPicPr>
            <p:blipFill rotWithShape="1">
              <a:blip r:embed="rId6">
                <a:alphaModFix/>
              </a:blip>
              <a:srcRect/>
              <a:stretch/>
            </p:blipFill>
            <p:spPr>
              <a:xfrm>
                <a:off x="5376632" y="5375108"/>
                <a:ext cx="665226" cy="665226"/>
              </a:xfrm>
              <a:prstGeom prst="rect">
                <a:avLst/>
              </a:prstGeom>
              <a:noFill/>
              <a:ln>
                <a:noFill/>
              </a:ln>
            </p:spPr>
          </p:pic>
          <p:sp>
            <p:nvSpPr>
              <p:cNvPr id="384" name="Google Shape;384;p67"/>
              <p:cNvSpPr txBox="1"/>
              <p:nvPr/>
            </p:nvSpPr>
            <p:spPr>
              <a:xfrm>
                <a:off x="4677512" y="6610505"/>
                <a:ext cx="2063400" cy="60012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dirty="0">
                    <a:solidFill>
                      <a:srgbClr val="313131"/>
                    </a:solidFill>
                    <a:latin typeface="Calibri"/>
                    <a:ea typeface="Calibri"/>
                    <a:cs typeface="Calibri"/>
                    <a:sym typeface="Calibri"/>
                  </a:rPr>
                  <a:t>Use</a:t>
                </a:r>
                <a:r>
                  <a:rPr lang="en-US" sz="1100" b="0" i="0" dirty="0">
                    <a:solidFill>
                      <a:srgbClr val="313131"/>
                    </a:solidFill>
                    <a:latin typeface="Calibri"/>
                    <a:ea typeface="Calibri"/>
                    <a:cs typeface="Calibri"/>
                    <a:sym typeface="Calibri"/>
                  </a:rPr>
                  <a:t>  data to build a culture of learning, drive greater impact, create plans for implementation</a:t>
                </a:r>
                <a:endParaRPr sz="1100" dirty="0">
                  <a:solidFill>
                    <a:schemeClr val="dk1"/>
                  </a:solidFill>
                  <a:latin typeface="Calibri"/>
                  <a:ea typeface="Calibri"/>
                  <a:cs typeface="Calibri"/>
                  <a:sym typeface="Calibri"/>
                </a:endParaRPr>
              </a:p>
            </p:txBody>
          </p:sp>
          <p:sp>
            <p:nvSpPr>
              <p:cNvPr id="385" name="Google Shape;385;p67"/>
              <p:cNvSpPr txBox="1"/>
              <p:nvPr/>
            </p:nvSpPr>
            <p:spPr>
              <a:xfrm>
                <a:off x="4972374" y="6242104"/>
                <a:ext cx="1473600" cy="36930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a:solidFill>
                      <a:srgbClr val="7F7F7F"/>
                    </a:solidFill>
                    <a:latin typeface="Calibri"/>
                    <a:ea typeface="Calibri"/>
                    <a:cs typeface="Calibri"/>
                    <a:sym typeface="Calibri"/>
                  </a:rPr>
                  <a:t>TRANSFORM</a:t>
                </a:r>
                <a:endParaRPr/>
              </a:p>
            </p:txBody>
          </p:sp>
        </p:grpSp>
      </p:grpSp>
      <p:sp>
        <p:nvSpPr>
          <p:cNvPr id="386" name="Google Shape;386;p67"/>
          <p:cNvSpPr/>
          <p:nvPr/>
        </p:nvSpPr>
        <p:spPr>
          <a:xfrm>
            <a:off x="1274" y="0"/>
            <a:ext cx="6856800" cy="24501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387" name="Google Shape;387;p67"/>
          <p:cNvPicPr preferRelativeResize="0"/>
          <p:nvPr/>
        </p:nvPicPr>
        <p:blipFill rotWithShape="1">
          <a:blip r:embed="rId7">
            <a:alphaModFix/>
          </a:blip>
          <a:srcRect/>
          <a:stretch/>
        </p:blipFill>
        <p:spPr>
          <a:xfrm>
            <a:off x="0" y="9031216"/>
            <a:ext cx="6857999" cy="172360"/>
          </a:xfrm>
          <a:prstGeom prst="rect">
            <a:avLst/>
          </a:prstGeom>
          <a:noFill/>
          <a:ln>
            <a:noFill/>
          </a:ln>
        </p:spPr>
      </p:pic>
      <p:pic>
        <p:nvPicPr>
          <p:cNvPr id="388" name="Google Shape;388;p67" descr="Logo&#10;&#10;Description automatically generated with low confidence"/>
          <p:cNvPicPr preferRelativeResize="0"/>
          <p:nvPr/>
        </p:nvPicPr>
        <p:blipFill rotWithShape="1">
          <a:blip r:embed="rId8">
            <a:alphaModFix/>
          </a:blip>
          <a:srcRect/>
          <a:stretch/>
        </p:blipFill>
        <p:spPr>
          <a:xfrm>
            <a:off x="159635" y="8273853"/>
            <a:ext cx="1712792" cy="685117"/>
          </a:xfrm>
          <a:prstGeom prst="rect">
            <a:avLst/>
          </a:prstGeom>
          <a:noFill/>
          <a:ln>
            <a:noFill/>
          </a:ln>
        </p:spPr>
      </p:pic>
      <p:sp>
        <p:nvSpPr>
          <p:cNvPr id="389" name="Google Shape;389;p67"/>
          <p:cNvSpPr txBox="1"/>
          <p:nvPr/>
        </p:nvSpPr>
        <p:spPr>
          <a:xfrm>
            <a:off x="1872429" y="8757688"/>
            <a:ext cx="48870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dirty="0">
                <a:solidFill>
                  <a:srgbClr val="000000"/>
                </a:solidFill>
                <a:latin typeface="Calibri"/>
                <a:ea typeface="Calibri"/>
                <a:cs typeface="Calibri"/>
                <a:sym typeface="Calibri"/>
              </a:rPr>
              <a:t>© 2022 RESULTSLAB</a:t>
            </a:r>
            <a:endParaRPr sz="900" dirty="0">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46"/>
        <p:cNvGrpSpPr/>
        <p:nvPr/>
      </p:nvGrpSpPr>
      <p:grpSpPr>
        <a:xfrm>
          <a:off x="0" y="0"/>
          <a:ext cx="0" cy="0"/>
          <a:chOff x="0" y="0"/>
          <a:chExt cx="0" cy="0"/>
        </a:xfrm>
      </p:grpSpPr>
      <p:sp>
        <p:nvSpPr>
          <p:cNvPr id="647" name="Google Shape;647;p90"/>
          <p:cNvSpPr txBox="1">
            <a:spLocks noGrp="1"/>
          </p:cNvSpPr>
          <p:nvPr>
            <p:ph type="title"/>
          </p:nvPr>
        </p:nvSpPr>
        <p:spPr>
          <a:xfrm>
            <a:off x="385119" y="937997"/>
            <a:ext cx="3043800" cy="8448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Capture</a:t>
            </a:r>
            <a:endParaRPr sz="5400" baseline="30000"/>
          </a:p>
        </p:txBody>
      </p:sp>
      <p:pic>
        <p:nvPicPr>
          <p:cNvPr id="648" name="Google Shape;648;p90"/>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649" name="Google Shape;649;p90"/>
          <p:cNvPicPr preferRelativeResize="0"/>
          <p:nvPr/>
        </p:nvPicPr>
        <p:blipFill rotWithShape="1">
          <a:blip r:embed="rId4">
            <a:alphaModFix/>
          </a:blip>
          <a:srcRect/>
          <a:stretch/>
        </p:blipFill>
        <p:spPr>
          <a:xfrm>
            <a:off x="5507118" y="749834"/>
            <a:ext cx="1015893" cy="1015893"/>
          </a:xfrm>
          <a:prstGeom prst="rect">
            <a:avLst/>
          </a:prstGeom>
          <a:noFill/>
          <a:ln>
            <a:noFill/>
          </a:ln>
        </p:spPr>
      </p:pic>
      <p:sp>
        <p:nvSpPr>
          <p:cNvPr id="650" name="Google Shape;650;p90"/>
          <p:cNvSpPr/>
          <p:nvPr/>
        </p:nvSpPr>
        <p:spPr>
          <a:xfrm>
            <a:off x="11253" y="2016134"/>
            <a:ext cx="6613693" cy="1188022"/>
          </a:xfrm>
          <a:custGeom>
            <a:avLst/>
            <a:gdLst/>
            <a:ahLst/>
            <a:cxnLst/>
            <a:rect l="l" t="t" r="r" b="b"/>
            <a:pathLst>
              <a:path w="7494270" h="1346200" extrusionOk="0">
                <a:moveTo>
                  <a:pt x="7477645" y="0"/>
                </a:moveTo>
                <a:lnTo>
                  <a:pt x="0" y="1166507"/>
                </a:lnTo>
                <a:lnTo>
                  <a:pt x="0" y="1346098"/>
                </a:lnTo>
                <a:lnTo>
                  <a:pt x="7494155" y="165201"/>
                </a:lnTo>
                <a:lnTo>
                  <a:pt x="74776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651" name="Google Shape;651;p90"/>
          <p:cNvSpPr txBox="1"/>
          <p:nvPr/>
        </p:nvSpPr>
        <p:spPr>
          <a:xfrm>
            <a:off x="385124" y="1677129"/>
            <a:ext cx="5345115"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dirty="0">
                <a:solidFill>
                  <a:srgbClr val="636466"/>
                </a:solidFill>
                <a:latin typeface="Calibri"/>
                <a:ea typeface="Calibri"/>
                <a:cs typeface="Calibri"/>
                <a:sym typeface="Calibri"/>
              </a:rPr>
              <a:t>SECTION 3: CREATE OR REFINE DATA COLLECTION TOOLS</a:t>
            </a:r>
            <a:endParaRPr dirty="0"/>
          </a:p>
        </p:txBody>
      </p:sp>
      <p:sp>
        <p:nvSpPr>
          <p:cNvPr id="652" name="Google Shape;652;p90"/>
          <p:cNvSpPr/>
          <p:nvPr/>
        </p:nvSpPr>
        <p:spPr>
          <a:xfrm>
            <a:off x="-14749" y="2283171"/>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653" name="Google Shape;653;p90" descr="A close-up of hands on a touchscreen device&#10;&#10;Description automatically generated with medium confidence"/>
          <p:cNvPicPr preferRelativeResize="0"/>
          <p:nvPr/>
        </p:nvPicPr>
        <p:blipFill rotWithShape="1">
          <a:blip r:embed="rId5">
            <a:alphaModFix/>
          </a:blip>
          <a:srcRect l="-169" t="11953" r="209" b="11076"/>
          <a:stretch/>
        </p:blipFill>
        <p:spPr>
          <a:xfrm>
            <a:off x="-14760" y="2424454"/>
            <a:ext cx="6888612" cy="2706903"/>
          </a:xfrm>
          <a:prstGeom prst="rect">
            <a:avLst/>
          </a:prstGeom>
          <a:noFill/>
          <a:ln>
            <a:noFill/>
          </a:ln>
        </p:spPr>
      </p:pic>
      <p:sp>
        <p:nvSpPr>
          <p:cNvPr id="654" name="Google Shape;654;p90"/>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20</a:t>
            </a:fld>
            <a:endParaRPr/>
          </a:p>
        </p:txBody>
      </p:sp>
      <p:sp>
        <p:nvSpPr>
          <p:cNvPr id="655" name="Google Shape;655;p90"/>
          <p:cNvSpPr/>
          <p:nvPr/>
        </p:nvSpPr>
        <p:spPr>
          <a:xfrm>
            <a:off x="-14747" y="4866845"/>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656" name="Google Shape;656;p90"/>
          <p:cNvSpPr/>
          <p:nvPr/>
        </p:nvSpPr>
        <p:spPr>
          <a:xfrm>
            <a:off x="342900" y="5154424"/>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657" name="Google Shape;657;p90"/>
          <p:cNvGraphicFramePr/>
          <p:nvPr>
            <p:extLst>
              <p:ext uri="{D42A27DB-BD31-4B8C-83A1-F6EECF244321}">
                <p14:modId xmlns:p14="http://schemas.microsoft.com/office/powerpoint/2010/main" val="357398682"/>
              </p:ext>
            </p:extLst>
          </p:nvPr>
        </p:nvGraphicFramePr>
        <p:xfrm>
          <a:off x="342900" y="5631737"/>
          <a:ext cx="4900625" cy="131456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marR="0" lvl="0" indent="0" algn="l" rtl="0">
                        <a:lnSpc>
                          <a:spcPct val="107000"/>
                        </a:lnSpc>
                        <a:spcBef>
                          <a:spcPts val="0"/>
                        </a:spcBef>
                        <a:spcAft>
                          <a:spcPts val="0"/>
                        </a:spcAft>
                        <a:buNone/>
                      </a:pPr>
                      <a:r>
                        <a:rPr lang="en-US" sz="1200" b="1" u="none" strike="noStrike" cap="none"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773650">
                <a:tc>
                  <a:txBody>
                    <a:bodyPr/>
                    <a:lstStyle/>
                    <a:p>
                      <a:pPr marL="457200" marR="0" lvl="0" indent="-228600" algn="l" rtl="0">
                        <a:spcBef>
                          <a:spcPts val="600"/>
                        </a:spcBef>
                        <a:spcAft>
                          <a:spcPts val="0"/>
                        </a:spcAft>
                        <a:buClr>
                          <a:srgbClr val="313131"/>
                        </a:buClr>
                        <a:buSzPts val="1100"/>
                        <a:buFont typeface="Arial"/>
                        <a:buChar char="•"/>
                      </a:pPr>
                      <a:r>
                        <a:rPr lang="en-US" sz="1100" b="0" dirty="0">
                          <a:solidFill>
                            <a:srgbClr val="313131"/>
                          </a:solidFill>
                        </a:rPr>
                        <a:t>Identify existing tools currently being used to collect data relevant to new measurement plan.</a:t>
                      </a:r>
                      <a:endParaRPr sz="1100" b="0" dirty="0">
                        <a:solidFill>
                          <a:srgbClr val="313131"/>
                        </a:solidFill>
                      </a:endParaRPr>
                    </a:p>
                    <a:p>
                      <a:pPr marL="457200" marR="0" lvl="0" indent="-228600" algn="l" rtl="0">
                        <a:spcBef>
                          <a:spcPts val="600"/>
                        </a:spcBef>
                        <a:spcAft>
                          <a:spcPts val="0"/>
                        </a:spcAft>
                        <a:buClr>
                          <a:srgbClr val="313131"/>
                        </a:buClr>
                        <a:buSzPts val="1100"/>
                        <a:buChar char="•"/>
                      </a:pPr>
                      <a:r>
                        <a:rPr lang="en-US" sz="1100" b="0" dirty="0">
                          <a:solidFill>
                            <a:srgbClr val="313131"/>
                          </a:solidFill>
                        </a:rPr>
                        <a:t>Explore a variety of data collection methods.</a:t>
                      </a:r>
                      <a:endParaRPr sz="1100" b="0" dirty="0">
                        <a:solidFill>
                          <a:srgbClr val="313131"/>
                        </a:solidFill>
                      </a:endParaRPr>
                    </a:p>
                    <a:p>
                      <a:pPr marL="457200" marR="0" lvl="0" indent="-228600" algn="l" rtl="0">
                        <a:spcBef>
                          <a:spcPts val="600"/>
                        </a:spcBef>
                        <a:spcAft>
                          <a:spcPts val="0"/>
                        </a:spcAft>
                        <a:buClr>
                          <a:srgbClr val="313131"/>
                        </a:buClr>
                        <a:buSzPts val="1100"/>
                        <a:buChar char="•"/>
                      </a:pPr>
                      <a:r>
                        <a:rPr lang="en-US" sz="1100" b="0" dirty="0">
                          <a:solidFill>
                            <a:srgbClr val="313131"/>
                          </a:solidFill>
                        </a:rPr>
                        <a:t>Choose to refine an existing tool or create new a new tool. </a:t>
                      </a:r>
                      <a:endParaRPr sz="1100" b="0" dirty="0">
                        <a:solidFill>
                          <a:srgbClr val="313131"/>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0"/>
                      </a:srgbClr>
                    </a:solidFill>
                  </a:tcPr>
                </a:tc>
                <a:extLst>
                  <a:ext uri="{0D108BD9-81ED-4DB2-BD59-A6C34878D82A}">
                    <a16:rowId xmlns:a16="http://schemas.microsoft.com/office/drawing/2014/main" val="10001"/>
                  </a:ext>
                </a:extLst>
              </a:tr>
            </a:tbl>
          </a:graphicData>
        </a:graphic>
      </p:graphicFrame>
      <p:pic>
        <p:nvPicPr>
          <p:cNvPr id="658" name="Google Shape;658;p90"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F890FE38-1079-EBC1-13DF-787FE7035EAB}"/>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62"/>
        <p:cNvGrpSpPr/>
        <p:nvPr/>
      </p:nvGrpSpPr>
      <p:grpSpPr>
        <a:xfrm>
          <a:off x="0" y="0"/>
          <a:ext cx="0" cy="0"/>
          <a:chOff x="0" y="0"/>
          <a:chExt cx="0" cy="0"/>
        </a:xfrm>
      </p:grpSpPr>
      <p:sp>
        <p:nvSpPr>
          <p:cNvPr id="663" name="Google Shape;663;p91"/>
          <p:cNvSpPr/>
          <p:nvPr/>
        </p:nvSpPr>
        <p:spPr>
          <a:xfrm>
            <a:off x="270324" y="6946900"/>
            <a:ext cx="6244775" cy="1936800"/>
          </a:xfrm>
          <a:prstGeom prst="roundRect">
            <a:avLst>
              <a:gd name="adj" fmla="val 16667"/>
            </a:avLst>
          </a:prstGeom>
          <a:noFill/>
          <a:ln w="9525" cap="flat" cmpd="sng">
            <a:solidFill>
              <a:schemeClr val="accent5"/>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r>
              <a:rPr lang="en-US" sz="1100" b="1">
                <a:latin typeface="Calibri"/>
                <a:ea typeface="Calibri"/>
                <a:cs typeface="Calibri"/>
                <a:sym typeface="Calibri"/>
              </a:rPr>
              <a:t>Discussion Notes:</a:t>
            </a:r>
            <a:endParaRPr sz="1100" b="1">
              <a:latin typeface="Calibri"/>
              <a:ea typeface="Calibri"/>
              <a:cs typeface="Calibri"/>
              <a:sym typeface="Calibri"/>
            </a:endParaRPr>
          </a:p>
          <a:p>
            <a:pPr marL="0" lvl="0" indent="0" algn="l" rtl="0">
              <a:spcBef>
                <a:spcPts val="0"/>
              </a:spcBef>
              <a:spcAft>
                <a:spcPts val="0"/>
              </a:spcAft>
              <a:buNone/>
            </a:pPr>
            <a:endParaRPr sz="1000">
              <a:solidFill>
                <a:srgbClr val="444746"/>
              </a:solidFill>
              <a:latin typeface="Roboto"/>
              <a:ea typeface="Roboto"/>
              <a:cs typeface="Roboto"/>
              <a:sym typeface="Roboto"/>
            </a:endParaRPr>
          </a:p>
          <a:p>
            <a:pPr marL="0" lvl="0" indent="0" algn="l" rtl="0">
              <a:spcBef>
                <a:spcPts val="0"/>
              </a:spcBef>
              <a:spcAft>
                <a:spcPts val="0"/>
              </a:spcAft>
              <a:buNone/>
            </a:pPr>
            <a:endParaRPr sz="1000">
              <a:solidFill>
                <a:srgbClr val="444746"/>
              </a:solidFill>
              <a:latin typeface="Roboto"/>
              <a:ea typeface="Roboto"/>
              <a:cs typeface="Roboto"/>
              <a:sym typeface="Roboto"/>
            </a:endParaRPr>
          </a:p>
          <a:p>
            <a:pPr marL="0" lvl="0" indent="0" algn="l" rtl="0">
              <a:spcBef>
                <a:spcPts val="0"/>
              </a:spcBef>
              <a:spcAft>
                <a:spcPts val="0"/>
              </a:spcAft>
              <a:buNone/>
            </a:pPr>
            <a:endParaRPr sz="1000">
              <a:solidFill>
                <a:srgbClr val="444746"/>
              </a:solidFill>
              <a:latin typeface="Roboto"/>
              <a:ea typeface="Roboto"/>
              <a:cs typeface="Roboto"/>
              <a:sym typeface="Roboto"/>
            </a:endParaRPr>
          </a:p>
          <a:p>
            <a:pPr marL="0" lvl="0" indent="0" algn="l" rtl="0">
              <a:spcBef>
                <a:spcPts val="0"/>
              </a:spcBef>
              <a:spcAft>
                <a:spcPts val="0"/>
              </a:spcAft>
              <a:buNone/>
            </a:pPr>
            <a:endParaRPr sz="1100" b="1">
              <a:latin typeface="Calibri"/>
              <a:ea typeface="Calibri"/>
              <a:cs typeface="Calibri"/>
              <a:sym typeface="Calibri"/>
            </a:endParaRPr>
          </a:p>
        </p:txBody>
      </p:sp>
      <p:sp>
        <p:nvSpPr>
          <p:cNvPr id="664" name="Google Shape;664;p91"/>
          <p:cNvSpPr/>
          <p:nvPr/>
        </p:nvSpPr>
        <p:spPr>
          <a:xfrm>
            <a:off x="342900" y="725325"/>
            <a:ext cx="6172200" cy="511500"/>
          </a:xfrm>
          <a:prstGeom prst="roundRect">
            <a:avLst>
              <a:gd name="adj" fmla="val 10301"/>
            </a:avLst>
          </a:prstGeom>
          <a:noFill/>
          <a:ln w="9525" cap="rnd"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Clr>
                <a:srgbClr val="000000"/>
              </a:buClr>
              <a:buFont typeface="Arial"/>
              <a:buNone/>
            </a:pPr>
            <a:r>
              <a:rPr lang="en-US" sz="1200" b="1">
                <a:solidFill>
                  <a:srgbClr val="44546A"/>
                </a:solidFill>
                <a:latin typeface="Calibri"/>
                <a:ea typeface="Calibri"/>
                <a:cs typeface="Calibri"/>
                <a:sym typeface="Calibri"/>
              </a:rPr>
              <a:t>Consider existing tools and explore other data collection methods. </a:t>
            </a:r>
            <a:endParaRPr sz="1200" b="1">
              <a:solidFill>
                <a:srgbClr val="44546A"/>
              </a:solidFill>
              <a:latin typeface="Calibri"/>
              <a:ea typeface="Calibri"/>
              <a:cs typeface="Calibri"/>
              <a:sym typeface="Calibri"/>
            </a:endParaRPr>
          </a:p>
          <a:p>
            <a:pPr marL="0" lvl="0" indent="0" algn="l" rtl="0">
              <a:spcBef>
                <a:spcPts val="0"/>
              </a:spcBef>
              <a:spcAft>
                <a:spcPts val="0"/>
              </a:spcAft>
              <a:buClr>
                <a:srgbClr val="000000"/>
              </a:buClr>
              <a:buFont typeface="Arial"/>
              <a:buNone/>
            </a:pPr>
            <a:r>
              <a:rPr lang="en-US" sz="1200" b="1">
                <a:solidFill>
                  <a:srgbClr val="44546A"/>
                </a:solidFill>
                <a:latin typeface="Calibri"/>
                <a:ea typeface="Calibri"/>
                <a:cs typeface="Calibri"/>
                <a:sym typeface="Calibri"/>
              </a:rPr>
              <a:t>Which methods are most interesting or in alignment with Measurement Strategy?</a:t>
            </a: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a:p>
            <a:pPr marL="228600" marR="0" lvl="0" indent="-165100" algn="l" rtl="0">
              <a:spcBef>
                <a:spcPts val="0"/>
              </a:spcBef>
              <a:spcAft>
                <a:spcPts val="0"/>
              </a:spcAft>
              <a:buClr>
                <a:schemeClr val="dk1"/>
              </a:buClr>
              <a:buSzPts val="1000"/>
              <a:buFont typeface="Calibri"/>
              <a:buNone/>
            </a:pPr>
            <a:endParaRPr sz="1000">
              <a:solidFill>
                <a:srgbClr val="000000"/>
              </a:solidFill>
              <a:latin typeface="Calibri"/>
              <a:ea typeface="Calibri"/>
              <a:cs typeface="Calibri"/>
              <a:sym typeface="Calibri"/>
            </a:endParaRPr>
          </a:p>
        </p:txBody>
      </p:sp>
      <p:graphicFrame>
        <p:nvGraphicFramePr>
          <p:cNvPr id="665" name="Google Shape;665;p91"/>
          <p:cNvGraphicFramePr/>
          <p:nvPr>
            <p:extLst>
              <p:ext uri="{D42A27DB-BD31-4B8C-83A1-F6EECF244321}">
                <p14:modId xmlns:p14="http://schemas.microsoft.com/office/powerpoint/2010/main" val="1779855193"/>
              </p:ext>
            </p:extLst>
          </p:nvPr>
        </p:nvGraphicFramePr>
        <p:xfrm>
          <a:off x="270316" y="1337031"/>
          <a:ext cx="6245675" cy="4611160"/>
        </p:xfrm>
        <a:graphic>
          <a:graphicData uri="http://schemas.openxmlformats.org/drawingml/2006/table">
            <a:tbl>
              <a:tblPr>
                <a:noFill/>
                <a:tableStyleId>{E276DA4F-E61F-4303-8C96-3CD8AC348277}</a:tableStyleId>
              </a:tblPr>
              <a:tblGrid>
                <a:gridCol w="1299650">
                  <a:extLst>
                    <a:ext uri="{9D8B030D-6E8A-4147-A177-3AD203B41FA5}">
                      <a16:colId xmlns:a16="http://schemas.microsoft.com/office/drawing/2014/main" val="20000"/>
                    </a:ext>
                  </a:extLst>
                </a:gridCol>
                <a:gridCol w="1092850">
                  <a:extLst>
                    <a:ext uri="{9D8B030D-6E8A-4147-A177-3AD203B41FA5}">
                      <a16:colId xmlns:a16="http://schemas.microsoft.com/office/drawing/2014/main" val="20001"/>
                    </a:ext>
                  </a:extLst>
                </a:gridCol>
                <a:gridCol w="1054225">
                  <a:extLst>
                    <a:ext uri="{9D8B030D-6E8A-4147-A177-3AD203B41FA5}">
                      <a16:colId xmlns:a16="http://schemas.microsoft.com/office/drawing/2014/main" val="20002"/>
                    </a:ext>
                  </a:extLst>
                </a:gridCol>
                <a:gridCol w="971675">
                  <a:extLst>
                    <a:ext uri="{9D8B030D-6E8A-4147-A177-3AD203B41FA5}">
                      <a16:colId xmlns:a16="http://schemas.microsoft.com/office/drawing/2014/main" val="20003"/>
                    </a:ext>
                  </a:extLst>
                </a:gridCol>
                <a:gridCol w="863975">
                  <a:extLst>
                    <a:ext uri="{9D8B030D-6E8A-4147-A177-3AD203B41FA5}">
                      <a16:colId xmlns:a16="http://schemas.microsoft.com/office/drawing/2014/main" val="20004"/>
                    </a:ext>
                  </a:extLst>
                </a:gridCol>
                <a:gridCol w="963300">
                  <a:extLst>
                    <a:ext uri="{9D8B030D-6E8A-4147-A177-3AD203B41FA5}">
                      <a16:colId xmlns:a16="http://schemas.microsoft.com/office/drawing/2014/main" val="20005"/>
                    </a:ext>
                  </a:extLst>
                </a:gridCol>
              </a:tblGrid>
              <a:tr h="202150">
                <a:tc>
                  <a:txBody>
                    <a:bodyPr/>
                    <a:lstStyle/>
                    <a:p>
                      <a:pPr marL="0" marR="0" lvl="0" indent="0" algn="ctr" rtl="0">
                        <a:lnSpc>
                          <a:spcPct val="100000"/>
                        </a:lnSpc>
                        <a:spcBef>
                          <a:spcPts val="0"/>
                        </a:spcBef>
                        <a:spcAft>
                          <a:spcPts val="0"/>
                        </a:spcAft>
                        <a:buClr>
                          <a:schemeClr val="dk1"/>
                        </a:buClr>
                        <a:buSzPts val="2100"/>
                        <a:buFont typeface="Calibri"/>
                        <a:buNone/>
                      </a:pPr>
                      <a:r>
                        <a:rPr lang="en-US" sz="1200" b="1" u="none" strike="noStrike" cap="none">
                          <a:solidFill>
                            <a:schemeClr val="bg1"/>
                          </a:solidFill>
                          <a:latin typeface="Calibri"/>
                          <a:ea typeface="Calibri"/>
                          <a:cs typeface="Calibri"/>
                          <a:sym typeface="Calibri"/>
                        </a:rPr>
                        <a:t>This tool needs to…</a:t>
                      </a:r>
                      <a:endParaRPr sz="1000" b="1">
                        <a:solidFill>
                          <a:schemeClr val="bg1"/>
                        </a:solidFill>
                      </a:endParaRPr>
                    </a:p>
                  </a:txBody>
                  <a:tcPr marL="68600" marR="68600" marT="60975" marB="60975"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20BFD6"/>
                    </a:solidFill>
                  </a:tcPr>
                </a:tc>
                <a:tc gridSpan="5">
                  <a:txBody>
                    <a:bodyPr/>
                    <a:lstStyle/>
                    <a:p>
                      <a:pPr marL="0" marR="0" lvl="0" indent="0" algn="ctr" rtl="0">
                        <a:lnSpc>
                          <a:spcPct val="100000"/>
                        </a:lnSpc>
                        <a:spcBef>
                          <a:spcPts val="0"/>
                        </a:spcBef>
                        <a:spcAft>
                          <a:spcPts val="0"/>
                        </a:spcAft>
                        <a:buClr>
                          <a:schemeClr val="dk1"/>
                        </a:buClr>
                        <a:buSzPts val="2100"/>
                        <a:buFont typeface="Calibri"/>
                        <a:buNone/>
                      </a:pPr>
                      <a:r>
                        <a:rPr lang="en-US" sz="1200" b="1" u="none" strike="noStrike" cap="none" dirty="0">
                          <a:solidFill>
                            <a:schemeClr val="bg1"/>
                          </a:solidFill>
                        </a:rPr>
                        <a:t>Methods to Consider</a:t>
                      </a:r>
                      <a:endParaRPr sz="1000" b="1" dirty="0">
                        <a:solidFill>
                          <a:schemeClr val="bg1"/>
                        </a:solidFill>
                      </a:endParaRPr>
                    </a:p>
                  </a:txBody>
                  <a:tcPr marL="49250" marR="49250" marT="43775" marB="43775"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20BFD6"/>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606200">
                <a:tc>
                  <a:txBody>
                    <a:bodyPr/>
                    <a:lstStyle/>
                    <a:p>
                      <a:pPr marL="152400" marR="0" lvl="0" indent="0" algn="l" rtl="0">
                        <a:spcBef>
                          <a:spcPts val="0"/>
                        </a:spcBef>
                        <a:spcAft>
                          <a:spcPts val="0"/>
                        </a:spcAft>
                        <a:buNone/>
                      </a:pPr>
                      <a:r>
                        <a:rPr lang="en-US" sz="1000" b="0" u="none" strike="noStrike" cap="none">
                          <a:solidFill>
                            <a:schemeClr val="dk1"/>
                          </a:solidFill>
                          <a:latin typeface="Calibri"/>
                          <a:ea typeface="Calibri"/>
                          <a:cs typeface="Calibri"/>
                          <a:sym typeface="Calibri"/>
                        </a:rPr>
                        <a:t>Capture the </a:t>
                      </a:r>
                      <a:r>
                        <a:rPr lang="en-US" sz="1000" b="1" u="none" strike="noStrike" cap="none">
                          <a:solidFill>
                            <a:schemeClr val="dk1"/>
                          </a:solidFill>
                          <a:latin typeface="Calibri"/>
                          <a:ea typeface="Calibri"/>
                          <a:cs typeface="Calibri"/>
                          <a:sym typeface="Calibri"/>
                        </a:rPr>
                        <a:t>relationships between people, places, and spaces</a:t>
                      </a:r>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Social Listening with Social Media</a:t>
                      </a:r>
                      <a:endParaRPr sz="1100">
                        <a:latin typeface="Calibri"/>
                        <a:ea typeface="Calibri"/>
                        <a:cs typeface="Calibri"/>
                        <a:sym typeface="Calibri"/>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Surveys</a:t>
                      </a:r>
                      <a:endParaRPr sz="1100">
                        <a:latin typeface="Calibri"/>
                        <a:ea typeface="Calibri"/>
                        <a:cs typeface="Calibri"/>
                        <a:sym typeface="Calibri"/>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Document And Product Review</a:t>
                      </a:r>
                      <a:endParaRPr sz="1100">
                        <a:latin typeface="Calibri"/>
                        <a:ea typeface="Calibri"/>
                        <a:cs typeface="Calibri"/>
                        <a:sym typeface="Calibri"/>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49250" marR="49250" marT="43775" marB="43775"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49250" marR="49250" marT="43775" marB="43775"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1"/>
                  </a:ext>
                </a:extLst>
              </a:tr>
              <a:tr h="376100">
                <a:tc>
                  <a:txBody>
                    <a:bodyPr/>
                    <a:lstStyle/>
                    <a:p>
                      <a:pPr marL="152400" marR="0" lvl="0" indent="0" algn="l" rtl="0">
                        <a:spcBef>
                          <a:spcPts val="0"/>
                        </a:spcBef>
                        <a:spcAft>
                          <a:spcPts val="0"/>
                        </a:spcAft>
                        <a:buNone/>
                      </a:pPr>
                      <a:r>
                        <a:rPr lang="en-US" sz="1000" b="0" u="none" strike="noStrike" cap="none">
                          <a:solidFill>
                            <a:schemeClr val="dk1"/>
                          </a:solidFill>
                          <a:latin typeface="Calibri"/>
                          <a:ea typeface="Calibri"/>
                          <a:cs typeface="Calibri"/>
                          <a:sym typeface="Calibri"/>
                        </a:rPr>
                        <a:t>Go deep with a </a:t>
                      </a:r>
                      <a:r>
                        <a:rPr lang="en-US" sz="1000" b="1" u="none" strike="noStrike" cap="none">
                          <a:solidFill>
                            <a:schemeClr val="dk1"/>
                          </a:solidFill>
                          <a:latin typeface="Calibri"/>
                          <a:ea typeface="Calibri"/>
                          <a:cs typeface="Calibri"/>
                          <a:sym typeface="Calibri"/>
                        </a:rPr>
                        <a:t>smaller number of people</a:t>
                      </a:r>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Focus Groups</a:t>
                      </a:r>
                      <a:endParaRPr sz="1100">
                        <a:latin typeface="Calibri"/>
                        <a:ea typeface="Calibri"/>
                        <a:cs typeface="Calibri"/>
                        <a:sym typeface="Calibri"/>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Interviews</a:t>
                      </a:r>
                      <a:endParaRPr sz="1100">
                        <a:latin typeface="Calibri"/>
                        <a:ea typeface="Calibri"/>
                        <a:cs typeface="Calibri"/>
                        <a:sym typeface="Calibri"/>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Observation</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Online Journals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dirty="0">
                        <a:latin typeface="Calibri"/>
                        <a:ea typeface="Calibri"/>
                        <a:cs typeface="Calibri"/>
                        <a:sym typeface="Calibri"/>
                      </a:endParaRPr>
                    </a:p>
                  </a:txBody>
                  <a:tcPr marL="49250" marR="49250" marT="43775" marB="43775"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2"/>
                  </a:ext>
                </a:extLst>
              </a:tr>
              <a:tr h="463825">
                <a:tc>
                  <a:txBody>
                    <a:bodyPr/>
                    <a:lstStyle/>
                    <a:p>
                      <a:pPr marL="152400" marR="0" lvl="0" indent="0" algn="l" rtl="0">
                        <a:spcBef>
                          <a:spcPts val="0"/>
                        </a:spcBef>
                        <a:spcAft>
                          <a:spcPts val="0"/>
                        </a:spcAft>
                        <a:buNone/>
                      </a:pPr>
                      <a:r>
                        <a:rPr lang="en-US" sz="1000" b="0" u="none" strike="noStrike" cap="none" dirty="0">
                          <a:solidFill>
                            <a:schemeClr val="dk1"/>
                          </a:solidFill>
                          <a:latin typeface="Calibri"/>
                          <a:ea typeface="Calibri"/>
                          <a:cs typeface="Calibri"/>
                          <a:sym typeface="Calibri"/>
                        </a:rPr>
                        <a:t>Capture information in a way that is </a:t>
                      </a:r>
                      <a:r>
                        <a:rPr lang="en-US" sz="1000" b="1" u="none" strike="noStrike" cap="none" dirty="0">
                          <a:solidFill>
                            <a:schemeClr val="dk1"/>
                          </a:solidFill>
                          <a:latin typeface="Calibri"/>
                          <a:ea typeface="Calibri"/>
                          <a:cs typeface="Calibri"/>
                          <a:sym typeface="Calibri"/>
                        </a:rPr>
                        <a:t>participant-centered</a:t>
                      </a:r>
                      <a:endParaRPr dirty="0"/>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Photovoice</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Online Journals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Voice Memos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Artistic Expression</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Document And Product Review</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3"/>
                  </a:ext>
                </a:extLst>
              </a:tr>
              <a:tr h="313975">
                <a:tc>
                  <a:txBody>
                    <a:bodyPr/>
                    <a:lstStyle/>
                    <a:p>
                      <a:pPr marL="152400" marR="0" lvl="0" indent="0" algn="l" rtl="0">
                        <a:spcBef>
                          <a:spcPts val="0"/>
                        </a:spcBef>
                        <a:spcAft>
                          <a:spcPts val="0"/>
                        </a:spcAft>
                        <a:buNone/>
                      </a:pPr>
                      <a:r>
                        <a:rPr lang="en-US" sz="1000" b="0" u="none" strike="noStrike" cap="none">
                          <a:solidFill>
                            <a:schemeClr val="dk1"/>
                          </a:solidFill>
                          <a:latin typeface="Calibri"/>
                          <a:ea typeface="Calibri"/>
                          <a:cs typeface="Calibri"/>
                          <a:sym typeface="Calibri"/>
                        </a:rPr>
                        <a:t>Capture</a:t>
                      </a:r>
                      <a:r>
                        <a:rPr lang="en-US" sz="1000" b="1" u="none" strike="noStrike" cap="none">
                          <a:solidFill>
                            <a:schemeClr val="dk1"/>
                          </a:solidFill>
                          <a:latin typeface="Calibri"/>
                          <a:ea typeface="Calibri"/>
                          <a:cs typeface="Calibri"/>
                          <a:sym typeface="Calibri"/>
                        </a:rPr>
                        <a:t> system-level information</a:t>
                      </a:r>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Records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Mapping</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4"/>
                  </a:ext>
                </a:extLst>
              </a:tr>
              <a:tr h="539875">
                <a:tc>
                  <a:txBody>
                    <a:bodyPr/>
                    <a:lstStyle/>
                    <a:p>
                      <a:pPr marL="152400" marR="0" lvl="0" indent="0" algn="l" rtl="0">
                        <a:spcBef>
                          <a:spcPts val="0"/>
                        </a:spcBef>
                        <a:spcAft>
                          <a:spcPts val="0"/>
                        </a:spcAft>
                        <a:buNone/>
                      </a:pPr>
                      <a:r>
                        <a:rPr lang="en-US" sz="1000" b="0" u="none" strike="noStrike" cap="none">
                          <a:solidFill>
                            <a:schemeClr val="dk1"/>
                          </a:solidFill>
                          <a:latin typeface="Calibri"/>
                          <a:ea typeface="Calibri"/>
                          <a:cs typeface="Calibri"/>
                          <a:sym typeface="Calibri"/>
                        </a:rPr>
                        <a:t>Collect data in</a:t>
                      </a:r>
                      <a:endParaRPr/>
                    </a:p>
                    <a:p>
                      <a:pPr marL="152400" marR="0" lvl="0" indent="0" algn="l" rtl="0">
                        <a:spcBef>
                          <a:spcPts val="0"/>
                        </a:spcBef>
                        <a:spcAft>
                          <a:spcPts val="0"/>
                        </a:spcAft>
                        <a:buNone/>
                      </a:pPr>
                      <a:r>
                        <a:rPr lang="en-US" sz="1000" b="1" u="none" strike="noStrike" cap="none">
                          <a:solidFill>
                            <a:schemeClr val="dk1"/>
                          </a:solidFill>
                          <a:latin typeface="Calibri"/>
                          <a:ea typeface="Calibri"/>
                          <a:cs typeface="Calibri"/>
                          <a:sym typeface="Calibri"/>
                        </a:rPr>
                        <a:t>A short amount of time</a:t>
                      </a:r>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Social Listening with Social Media</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Pulse Surveys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5"/>
                  </a:ext>
                </a:extLst>
              </a:tr>
              <a:tr h="606200">
                <a:tc>
                  <a:txBody>
                    <a:bodyPr/>
                    <a:lstStyle/>
                    <a:p>
                      <a:pPr marL="152400" marR="0" lvl="0" indent="0" algn="l" rtl="0">
                        <a:spcBef>
                          <a:spcPts val="0"/>
                        </a:spcBef>
                        <a:spcAft>
                          <a:spcPts val="0"/>
                        </a:spcAft>
                        <a:buNone/>
                      </a:pPr>
                      <a:r>
                        <a:rPr lang="en-US" sz="1000" b="0" u="none" strike="noStrike" cap="none">
                          <a:solidFill>
                            <a:schemeClr val="dk1"/>
                          </a:solidFill>
                          <a:latin typeface="Calibri"/>
                          <a:ea typeface="Calibri"/>
                          <a:cs typeface="Calibri"/>
                          <a:sym typeface="Calibri"/>
                        </a:rPr>
                        <a:t>Capture the </a:t>
                      </a:r>
                      <a:r>
                        <a:rPr lang="en-US" sz="1000" b="1" u="none" strike="noStrike" cap="none">
                          <a:solidFill>
                            <a:schemeClr val="dk1"/>
                          </a:solidFill>
                          <a:latin typeface="Calibri"/>
                          <a:ea typeface="Calibri"/>
                          <a:cs typeface="Calibri"/>
                          <a:sym typeface="Calibri"/>
                        </a:rPr>
                        <a:t>relationships between people, places, and spaces</a:t>
                      </a:r>
                      <a:endParaRPr/>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Mapping</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Photovoice</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6"/>
                  </a:ext>
                </a:extLst>
              </a:tr>
              <a:tr h="1081675">
                <a:tc>
                  <a:txBody>
                    <a:bodyPr/>
                    <a:lstStyle/>
                    <a:p>
                      <a:pPr marL="152400" marR="0" lvl="0" indent="0" algn="l" rtl="0">
                        <a:spcBef>
                          <a:spcPts val="0"/>
                        </a:spcBef>
                        <a:spcAft>
                          <a:spcPts val="0"/>
                        </a:spcAft>
                        <a:buNone/>
                      </a:pPr>
                      <a:r>
                        <a:rPr lang="en-US" sz="1000" b="1" u="none" strike="noStrike" cap="none" dirty="0">
                          <a:solidFill>
                            <a:schemeClr val="dk1"/>
                          </a:solidFill>
                          <a:latin typeface="Calibri"/>
                          <a:ea typeface="Calibri"/>
                          <a:cs typeface="Calibri"/>
                          <a:sym typeface="Calibri"/>
                        </a:rPr>
                        <a:t>Capture changes in skills, knowledge, or practices </a:t>
                      </a:r>
                      <a:r>
                        <a:rPr lang="en-US" sz="1000" b="0" u="none" strike="noStrike" cap="none" dirty="0">
                          <a:solidFill>
                            <a:schemeClr val="dk1"/>
                          </a:solidFill>
                          <a:latin typeface="Calibri"/>
                          <a:ea typeface="Calibri"/>
                          <a:cs typeface="Calibri"/>
                          <a:sym typeface="Calibri"/>
                        </a:rPr>
                        <a:t>in a standardized way</a:t>
                      </a:r>
                      <a:endParaRPr dirty="0"/>
                    </a:p>
                  </a:txBody>
                  <a:tcPr marL="7150" marR="7150" marT="12700" marB="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solidFill>
                      <a:srgbClr val="CFF3F8"/>
                    </a:solidFill>
                  </a:tcPr>
                </a:tc>
                <a:tc>
                  <a:txBody>
                    <a:bodyPr/>
                    <a:lstStyle/>
                    <a:p>
                      <a:pPr marL="0" marR="0" lvl="0" indent="0" algn="ctr" rtl="0">
                        <a:spcBef>
                          <a:spcPts val="0"/>
                        </a:spcBef>
                        <a:spcAft>
                          <a:spcPts val="0"/>
                        </a:spcAft>
                        <a:buNone/>
                      </a:pPr>
                      <a:r>
                        <a:rPr lang="en-US" sz="1100">
                          <a:latin typeface="Calibri"/>
                          <a:ea typeface="Calibri"/>
                          <a:cs typeface="Calibri"/>
                          <a:sym typeface="Calibri"/>
                        </a:rPr>
                        <a:t>Assessments And Tests</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r>
                        <a:rPr lang="en-US" sz="1100">
                          <a:latin typeface="Calibri"/>
                          <a:ea typeface="Calibri"/>
                          <a:cs typeface="Calibri"/>
                          <a:sym typeface="Calibri"/>
                        </a:rPr>
                        <a:t>Surveys, Questionnaires, Polls (That Have Been Developed And Used Across Organizations) </a:t>
                      </a: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tc>
                  <a:txBody>
                    <a:bodyPr/>
                    <a:lstStyle/>
                    <a:p>
                      <a:pPr marL="0" marR="0" lvl="0" indent="0" algn="ctr" rtl="0">
                        <a:spcBef>
                          <a:spcPts val="0"/>
                        </a:spcBef>
                        <a:spcAft>
                          <a:spcPts val="0"/>
                        </a:spcAft>
                        <a:buNone/>
                      </a:pPr>
                      <a:endParaRPr sz="1100" dirty="0">
                        <a:latin typeface="Calibri"/>
                        <a:ea typeface="Calibri"/>
                        <a:cs typeface="Calibri"/>
                        <a:sym typeface="Calibri"/>
                      </a:endParaRPr>
                    </a:p>
                  </a:txBody>
                  <a:tcPr marL="21425" marR="21425" marT="25400" marB="25400" anchor="ctr">
                    <a:lnL w="12700" cap="flat" cmpd="sng">
                      <a:solidFill>
                        <a:schemeClr val="accent2"/>
                      </a:solidFill>
                      <a:prstDash val="solid"/>
                      <a:round/>
                      <a:headEnd type="none" w="sm" len="sm"/>
                      <a:tailEnd type="none" w="sm" len="sm"/>
                    </a:lnL>
                    <a:lnR w="12700" cap="flat" cmpd="sng">
                      <a:solidFill>
                        <a:schemeClr val="accent2"/>
                      </a:solidFill>
                      <a:prstDash val="solid"/>
                      <a:round/>
                      <a:headEnd type="none" w="sm" len="sm"/>
                      <a:tailEnd type="none" w="sm" len="sm"/>
                    </a:lnR>
                    <a:lnT w="12700" cap="flat" cmpd="sng">
                      <a:solidFill>
                        <a:schemeClr val="accent2"/>
                      </a:solidFill>
                      <a:prstDash val="solid"/>
                      <a:round/>
                      <a:headEnd type="none" w="sm" len="sm"/>
                      <a:tailEnd type="none" w="sm" len="sm"/>
                    </a:lnT>
                    <a:lnB w="12700" cap="flat" cmpd="sng">
                      <a:solidFill>
                        <a:schemeClr val="accent2"/>
                      </a:solidFill>
                      <a:prstDash val="solid"/>
                      <a:round/>
                      <a:headEnd type="none" w="sm" len="sm"/>
                      <a:tailEnd type="none" w="sm" len="sm"/>
                    </a:lnB>
                  </a:tcPr>
                </a:tc>
                <a:extLst>
                  <a:ext uri="{0D108BD9-81ED-4DB2-BD59-A6C34878D82A}">
                    <a16:rowId xmlns:a16="http://schemas.microsoft.com/office/drawing/2014/main" val="10007"/>
                  </a:ext>
                </a:extLst>
              </a:tr>
            </a:tbl>
          </a:graphicData>
        </a:graphic>
      </p:graphicFrame>
      <p:sp>
        <p:nvSpPr>
          <p:cNvPr id="666" name="Google Shape;666;p91"/>
          <p:cNvSpPr/>
          <p:nvPr/>
        </p:nvSpPr>
        <p:spPr>
          <a:xfrm>
            <a:off x="270324" y="6093025"/>
            <a:ext cx="6244775" cy="708900"/>
          </a:xfrm>
          <a:prstGeom prst="roundRect">
            <a:avLst>
              <a:gd name="adj" fmla="val 16667"/>
            </a:avLst>
          </a:prstGeom>
          <a:solidFill>
            <a:schemeClr val="lt1"/>
          </a:solidFill>
          <a:ln w="9525" cap="flat" cmpd="sng">
            <a:no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sz="1100" dirty="0">
                <a:latin typeface="Calibri"/>
                <a:ea typeface="Calibri"/>
                <a:cs typeface="Calibri"/>
                <a:sym typeface="Calibri"/>
              </a:rPr>
              <a:t>HOT TIP: :Go back to your Measurement Strategy Values. Which of these tools best align with your values around data and measurement?</a:t>
            </a:r>
            <a:endParaRPr sz="1100" dirty="0">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graphicFrame>
        <p:nvGraphicFramePr>
          <p:cNvPr id="672" name="Google Shape;672;p92"/>
          <p:cNvGraphicFramePr/>
          <p:nvPr>
            <p:extLst>
              <p:ext uri="{D42A27DB-BD31-4B8C-83A1-F6EECF244321}">
                <p14:modId xmlns:p14="http://schemas.microsoft.com/office/powerpoint/2010/main" val="1698169391"/>
              </p:ext>
            </p:extLst>
          </p:nvPr>
        </p:nvGraphicFramePr>
        <p:xfrm>
          <a:off x="194725" y="1457000"/>
          <a:ext cx="6372750" cy="3895855"/>
        </p:xfrm>
        <a:graphic>
          <a:graphicData uri="http://schemas.openxmlformats.org/drawingml/2006/table">
            <a:tbl>
              <a:tblPr>
                <a:noFill/>
                <a:tableStyleId>{9D15253E-252F-4E6E-882C-91DE3ADA0090}</a:tableStyleId>
              </a:tblPr>
              <a:tblGrid>
                <a:gridCol w="1672325">
                  <a:extLst>
                    <a:ext uri="{9D8B030D-6E8A-4147-A177-3AD203B41FA5}">
                      <a16:colId xmlns:a16="http://schemas.microsoft.com/office/drawing/2014/main" val="20000"/>
                    </a:ext>
                  </a:extLst>
                </a:gridCol>
                <a:gridCol w="1355775">
                  <a:extLst>
                    <a:ext uri="{9D8B030D-6E8A-4147-A177-3AD203B41FA5}">
                      <a16:colId xmlns:a16="http://schemas.microsoft.com/office/drawing/2014/main" val="20001"/>
                    </a:ext>
                  </a:extLst>
                </a:gridCol>
                <a:gridCol w="1355775">
                  <a:extLst>
                    <a:ext uri="{9D8B030D-6E8A-4147-A177-3AD203B41FA5}">
                      <a16:colId xmlns:a16="http://schemas.microsoft.com/office/drawing/2014/main" val="20002"/>
                    </a:ext>
                  </a:extLst>
                </a:gridCol>
                <a:gridCol w="1988875">
                  <a:extLst>
                    <a:ext uri="{9D8B030D-6E8A-4147-A177-3AD203B41FA5}">
                      <a16:colId xmlns:a16="http://schemas.microsoft.com/office/drawing/2014/main" val="20003"/>
                    </a:ext>
                  </a:extLst>
                </a:gridCol>
              </a:tblGrid>
              <a:tr h="512725">
                <a:tc gridSpan="2">
                  <a:txBody>
                    <a:bodyPr/>
                    <a:lstStyle/>
                    <a:p>
                      <a:pPr marL="0" lvl="0" indent="0" algn="l" rtl="0">
                        <a:spcBef>
                          <a:spcPts val="0"/>
                        </a:spcBef>
                        <a:spcAft>
                          <a:spcPts val="0"/>
                        </a:spcAft>
                        <a:buNone/>
                      </a:pPr>
                      <a:r>
                        <a:rPr lang="en-US" b="1" dirty="0">
                          <a:solidFill>
                            <a:schemeClr val="bg1"/>
                          </a:solidFill>
                          <a:latin typeface="Calibri"/>
                          <a:ea typeface="Calibri"/>
                          <a:cs typeface="Calibri"/>
                          <a:sym typeface="Calibri"/>
                        </a:rPr>
                        <a:t>What</a:t>
                      </a:r>
                      <a:endParaRPr b="1" dirty="0">
                        <a:solidFill>
                          <a:schemeClr val="bg1"/>
                        </a:solidFill>
                        <a:latin typeface="Calibri"/>
                        <a:ea typeface="Calibri"/>
                        <a:cs typeface="Calibri"/>
                        <a:sym typeface="Calibri"/>
                      </a:endParaRPr>
                    </a:p>
                  </a:txBody>
                  <a:tcPr marL="91425" marR="91425" marT="91425" marB="91425">
                    <a:solidFill>
                      <a:srgbClr val="20BFD6"/>
                    </a:solidFill>
                  </a:tcPr>
                </a:tc>
                <a:tc hMerge="1">
                  <a:txBody>
                    <a:bodyPr/>
                    <a:lstStyle/>
                    <a:p>
                      <a:endParaRPr lang="en-US"/>
                    </a:p>
                  </a:txBody>
                  <a:tcPr/>
                </a:tc>
                <a:tc>
                  <a:txBody>
                    <a:bodyPr/>
                    <a:lstStyle/>
                    <a:p>
                      <a:pPr marL="0" lvl="0" indent="0" algn="l" rtl="0">
                        <a:spcBef>
                          <a:spcPts val="0"/>
                        </a:spcBef>
                        <a:spcAft>
                          <a:spcPts val="0"/>
                        </a:spcAft>
                        <a:buNone/>
                      </a:pPr>
                      <a:r>
                        <a:rPr lang="en-US" b="1">
                          <a:solidFill>
                            <a:schemeClr val="bg1"/>
                          </a:solidFill>
                          <a:latin typeface="Calibri"/>
                          <a:ea typeface="Calibri"/>
                          <a:cs typeface="Calibri"/>
                          <a:sym typeface="Calibri"/>
                        </a:rPr>
                        <a:t>Who</a:t>
                      </a:r>
                      <a:endParaRPr b="1">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l" rtl="0">
                        <a:spcBef>
                          <a:spcPts val="0"/>
                        </a:spcBef>
                        <a:spcAft>
                          <a:spcPts val="0"/>
                        </a:spcAft>
                        <a:buNone/>
                      </a:pPr>
                      <a:r>
                        <a:rPr lang="en-US" b="1">
                          <a:solidFill>
                            <a:schemeClr val="bg1"/>
                          </a:solidFill>
                          <a:latin typeface="Calibri"/>
                          <a:ea typeface="Calibri"/>
                          <a:cs typeface="Calibri"/>
                          <a:sym typeface="Calibri"/>
                        </a:rPr>
                        <a:t>When</a:t>
                      </a:r>
                      <a:endParaRPr b="1">
                        <a:solidFill>
                          <a:schemeClr val="bg1"/>
                        </a:solidFill>
                        <a:latin typeface="Calibri"/>
                        <a:ea typeface="Calibri"/>
                        <a:cs typeface="Calibri"/>
                        <a:sym typeface="Calibri"/>
                      </a:endParaRPr>
                    </a:p>
                  </a:txBody>
                  <a:tcPr marL="91425" marR="91425" marT="91425" marB="91425">
                    <a:solidFill>
                      <a:srgbClr val="20BFD6"/>
                    </a:solidFill>
                  </a:tcPr>
                </a:tc>
                <a:extLst>
                  <a:ext uri="{0D108BD9-81ED-4DB2-BD59-A6C34878D82A}">
                    <a16:rowId xmlns:a16="http://schemas.microsoft.com/office/drawing/2014/main" val="10000"/>
                  </a:ext>
                </a:extLst>
              </a:tr>
              <a:tr h="512725">
                <a:tc>
                  <a:txBody>
                    <a:bodyPr/>
                    <a:lstStyle/>
                    <a:p>
                      <a:pPr marL="0" lvl="0" indent="0" algn="l" rtl="0">
                        <a:spcBef>
                          <a:spcPts val="0"/>
                        </a:spcBef>
                        <a:spcAft>
                          <a:spcPts val="0"/>
                        </a:spcAft>
                        <a:buNone/>
                      </a:pPr>
                      <a:r>
                        <a:rPr lang="en-US" b="1">
                          <a:solidFill>
                            <a:schemeClr val="bg1"/>
                          </a:solidFill>
                          <a:latin typeface="Calibri"/>
                          <a:ea typeface="Calibri"/>
                          <a:cs typeface="Calibri"/>
                          <a:sym typeface="Calibri"/>
                        </a:rPr>
                        <a:t>What?</a:t>
                      </a:r>
                      <a:endParaRPr b="1">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l" rtl="0">
                        <a:spcBef>
                          <a:spcPts val="0"/>
                        </a:spcBef>
                        <a:spcAft>
                          <a:spcPts val="0"/>
                        </a:spcAft>
                        <a:buNone/>
                      </a:pPr>
                      <a:r>
                        <a:rPr lang="en-US" b="1">
                          <a:solidFill>
                            <a:schemeClr val="bg1"/>
                          </a:solidFill>
                          <a:latin typeface="Calibri"/>
                          <a:ea typeface="Calibri"/>
                          <a:cs typeface="Calibri"/>
                          <a:sym typeface="Calibri"/>
                        </a:rPr>
                        <a:t>Task Details</a:t>
                      </a:r>
                      <a:endParaRPr b="1">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l" rtl="0">
                        <a:spcBef>
                          <a:spcPts val="0"/>
                        </a:spcBef>
                        <a:spcAft>
                          <a:spcPts val="0"/>
                        </a:spcAft>
                        <a:buNone/>
                      </a:pPr>
                      <a:r>
                        <a:rPr lang="en-US" b="1">
                          <a:solidFill>
                            <a:schemeClr val="bg1"/>
                          </a:solidFill>
                          <a:latin typeface="Calibri"/>
                          <a:ea typeface="Calibri"/>
                          <a:cs typeface="Calibri"/>
                          <a:sym typeface="Calibri"/>
                        </a:rPr>
                        <a:t>Who is responsible for this task?</a:t>
                      </a:r>
                      <a:endParaRPr b="1">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l" rtl="0">
                        <a:spcBef>
                          <a:spcPts val="0"/>
                        </a:spcBef>
                        <a:spcAft>
                          <a:spcPts val="0"/>
                        </a:spcAft>
                        <a:buNone/>
                      </a:pPr>
                      <a:r>
                        <a:rPr lang="en-US" b="1" dirty="0">
                          <a:solidFill>
                            <a:schemeClr val="bg1"/>
                          </a:solidFill>
                          <a:latin typeface="Calibri"/>
                          <a:ea typeface="Calibri"/>
                          <a:cs typeface="Calibri"/>
                          <a:sym typeface="Calibri"/>
                        </a:rPr>
                        <a:t>Dates</a:t>
                      </a:r>
                      <a:endParaRPr b="1" dirty="0">
                        <a:solidFill>
                          <a:schemeClr val="bg1"/>
                        </a:solidFill>
                        <a:latin typeface="Calibri"/>
                        <a:ea typeface="Calibri"/>
                        <a:cs typeface="Calibri"/>
                        <a:sym typeface="Calibri"/>
                      </a:endParaRPr>
                    </a:p>
                  </a:txBody>
                  <a:tcPr marL="91425" marR="91425" marT="91425" marB="91425">
                    <a:solidFill>
                      <a:srgbClr val="20BFD6"/>
                    </a:solidFill>
                  </a:tcPr>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sz="1200">
                          <a:latin typeface="Calibri"/>
                          <a:ea typeface="Calibri"/>
                          <a:cs typeface="Calibri"/>
                          <a:sym typeface="Calibri"/>
                        </a:rPr>
                        <a:t>Creating a plan for refining and developing a tool</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200" dirty="0">
                          <a:latin typeface="Calibri"/>
                          <a:ea typeface="Calibri"/>
                          <a:cs typeface="Calibri"/>
                          <a:sym typeface="Calibri"/>
                        </a:rPr>
                        <a:t>(Coach)</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sz="1200">
                          <a:latin typeface="Calibri"/>
                          <a:ea typeface="Calibri"/>
                          <a:cs typeface="Calibri"/>
                          <a:sym typeface="Calibri"/>
                        </a:rPr>
                        <a:t>Creating and reviewing protocols</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200">
                          <a:latin typeface="Calibri"/>
                          <a:ea typeface="Calibri"/>
                          <a:cs typeface="Calibri"/>
                          <a:sym typeface="Calibri"/>
                        </a:rPr>
                        <a:t>(Coach)</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sz="1200">
                          <a:latin typeface="Calibri"/>
                          <a:ea typeface="Calibri"/>
                          <a:cs typeface="Calibri"/>
                          <a:sym typeface="Calibri"/>
                        </a:rPr>
                        <a:t>Identifying &amp; recruiting a sample</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r>
                        <a:rPr lang="en-US" sz="1200" dirty="0">
                          <a:latin typeface="Calibri"/>
                          <a:ea typeface="Calibri"/>
                          <a:cs typeface="Calibri"/>
                          <a:sym typeface="Calibri"/>
                        </a:rPr>
                        <a:t>Ex. NPP Team</a:t>
                      </a: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sz="1200">
                          <a:latin typeface="Calibri"/>
                          <a:ea typeface="Calibri"/>
                          <a:cs typeface="Calibri"/>
                          <a:sym typeface="Calibri"/>
                        </a:rPr>
                        <a:t>Logistics of implementation (who, when, where, how)</a:t>
                      </a: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sz="1200" dirty="0">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5"/>
                  </a:ext>
                </a:extLst>
              </a:tr>
            </a:tbl>
          </a:graphicData>
        </a:graphic>
      </p:graphicFrame>
      <p:sp>
        <p:nvSpPr>
          <p:cNvPr id="673" name="Google Shape;673;p92"/>
          <p:cNvSpPr txBox="1">
            <a:spLocks noGrp="1"/>
          </p:cNvSpPr>
          <p:nvPr>
            <p:ph type="title"/>
          </p:nvPr>
        </p:nvSpPr>
        <p:spPr>
          <a:xfrm>
            <a:off x="102226" y="781950"/>
            <a:ext cx="6465300" cy="506100"/>
          </a:xfrm>
          <a:prstGeom prst="rect">
            <a:avLst/>
          </a:prstGeom>
          <a:noFill/>
          <a:ln>
            <a:noFill/>
          </a:ln>
        </p:spPr>
        <p:txBody>
          <a:bodyPr spcFirstLastPara="1" wrap="square" lIns="91425" tIns="45700" rIns="91425" bIns="45700" anchor="ctr" anchorCtr="0">
            <a:normAutofit fontScale="90000"/>
          </a:bodyPr>
          <a:lstStyle/>
          <a:p>
            <a:pPr marL="0" lvl="0" indent="0" algn="l" rtl="0">
              <a:spcBef>
                <a:spcPts val="0"/>
              </a:spcBef>
              <a:spcAft>
                <a:spcPts val="0"/>
              </a:spcAft>
              <a:buClr>
                <a:srgbClr val="20BFD6"/>
              </a:buClr>
              <a:buSzPct val="184615"/>
              <a:buFont typeface="Calibri"/>
              <a:buNone/>
            </a:pPr>
            <a:r>
              <a:rPr lang="en-US"/>
              <a:t>Data Collection: Action Planning for Implementation</a:t>
            </a:r>
            <a:endParaRPr sz="1300">
              <a:solidFill>
                <a:schemeClr val="dk2"/>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677"/>
        <p:cNvGrpSpPr/>
        <p:nvPr/>
      </p:nvGrpSpPr>
      <p:grpSpPr>
        <a:xfrm>
          <a:off x="0" y="0"/>
          <a:ext cx="0" cy="0"/>
          <a:chOff x="0" y="0"/>
          <a:chExt cx="0" cy="0"/>
        </a:xfrm>
      </p:grpSpPr>
      <p:sp>
        <p:nvSpPr>
          <p:cNvPr id="678" name="Google Shape;678;p93"/>
          <p:cNvSpPr txBox="1">
            <a:spLocks noGrp="1"/>
          </p:cNvSpPr>
          <p:nvPr>
            <p:ph type="title"/>
          </p:nvPr>
        </p:nvSpPr>
        <p:spPr>
          <a:xfrm>
            <a:off x="385119" y="937997"/>
            <a:ext cx="3043800" cy="8448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Capture</a:t>
            </a:r>
            <a:endParaRPr sz="5400" baseline="30000"/>
          </a:p>
        </p:txBody>
      </p:sp>
      <p:pic>
        <p:nvPicPr>
          <p:cNvPr id="679" name="Google Shape;679;p93"/>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680" name="Google Shape;680;p93"/>
          <p:cNvPicPr preferRelativeResize="0"/>
          <p:nvPr/>
        </p:nvPicPr>
        <p:blipFill rotWithShape="1">
          <a:blip r:embed="rId4">
            <a:alphaModFix/>
          </a:blip>
          <a:srcRect/>
          <a:stretch/>
        </p:blipFill>
        <p:spPr>
          <a:xfrm>
            <a:off x="5507118" y="749834"/>
            <a:ext cx="1015893" cy="1015893"/>
          </a:xfrm>
          <a:prstGeom prst="rect">
            <a:avLst/>
          </a:prstGeom>
          <a:noFill/>
          <a:ln>
            <a:noFill/>
          </a:ln>
        </p:spPr>
      </p:pic>
      <p:sp>
        <p:nvSpPr>
          <p:cNvPr id="681" name="Google Shape;681;p93"/>
          <p:cNvSpPr/>
          <p:nvPr/>
        </p:nvSpPr>
        <p:spPr>
          <a:xfrm>
            <a:off x="11253" y="2016134"/>
            <a:ext cx="6613693" cy="1188022"/>
          </a:xfrm>
          <a:custGeom>
            <a:avLst/>
            <a:gdLst/>
            <a:ahLst/>
            <a:cxnLst/>
            <a:rect l="l" t="t" r="r" b="b"/>
            <a:pathLst>
              <a:path w="7494270" h="1346200" extrusionOk="0">
                <a:moveTo>
                  <a:pt x="7477645" y="0"/>
                </a:moveTo>
                <a:lnTo>
                  <a:pt x="0" y="1166507"/>
                </a:lnTo>
                <a:lnTo>
                  <a:pt x="0" y="1346098"/>
                </a:lnTo>
                <a:lnTo>
                  <a:pt x="7494155" y="165201"/>
                </a:lnTo>
                <a:lnTo>
                  <a:pt x="74776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682" name="Google Shape;682;p93"/>
          <p:cNvSpPr txBox="1"/>
          <p:nvPr/>
        </p:nvSpPr>
        <p:spPr>
          <a:xfrm>
            <a:off x="473674" y="1677642"/>
            <a:ext cx="5033443"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dirty="0">
                <a:solidFill>
                  <a:srgbClr val="636466"/>
                </a:solidFill>
                <a:latin typeface="Calibri"/>
                <a:ea typeface="Calibri"/>
                <a:cs typeface="Calibri"/>
                <a:sym typeface="Calibri"/>
              </a:rPr>
              <a:t>SECTION 4: PILOT TOOLS &amp; PRACTICE DATA ANALYSIS</a:t>
            </a:r>
            <a:endParaRPr dirty="0"/>
          </a:p>
        </p:txBody>
      </p:sp>
      <p:sp>
        <p:nvSpPr>
          <p:cNvPr id="683" name="Google Shape;683;p93"/>
          <p:cNvSpPr/>
          <p:nvPr/>
        </p:nvSpPr>
        <p:spPr>
          <a:xfrm>
            <a:off x="-14749" y="2283171"/>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684" name="Google Shape;684;p93" descr="A close-up of hands on a touchscreen device&#10;&#10;Description automatically generated with medium confidence"/>
          <p:cNvPicPr preferRelativeResize="0"/>
          <p:nvPr/>
        </p:nvPicPr>
        <p:blipFill rotWithShape="1">
          <a:blip r:embed="rId5">
            <a:alphaModFix/>
          </a:blip>
          <a:srcRect l="-169" t="11953" r="209" b="11076"/>
          <a:stretch/>
        </p:blipFill>
        <p:spPr>
          <a:xfrm>
            <a:off x="-14760" y="2424454"/>
            <a:ext cx="6888612" cy="2706903"/>
          </a:xfrm>
          <a:prstGeom prst="rect">
            <a:avLst/>
          </a:prstGeom>
          <a:noFill/>
          <a:ln>
            <a:noFill/>
          </a:ln>
        </p:spPr>
      </p:pic>
      <p:sp>
        <p:nvSpPr>
          <p:cNvPr id="685" name="Google Shape;685;p93"/>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23</a:t>
            </a:fld>
            <a:endParaRPr sz="900">
              <a:latin typeface="Calibri"/>
              <a:ea typeface="Calibri"/>
              <a:cs typeface="Calibri"/>
              <a:sym typeface="Calibri"/>
            </a:endParaRPr>
          </a:p>
        </p:txBody>
      </p:sp>
      <p:sp>
        <p:nvSpPr>
          <p:cNvPr id="686" name="Google Shape;686;p93"/>
          <p:cNvSpPr/>
          <p:nvPr/>
        </p:nvSpPr>
        <p:spPr>
          <a:xfrm>
            <a:off x="-14747" y="4866845"/>
            <a:ext cx="6888600" cy="1422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687" name="Google Shape;687;p93"/>
          <p:cNvSpPr/>
          <p:nvPr/>
        </p:nvSpPr>
        <p:spPr>
          <a:xfrm>
            <a:off x="342900" y="5154424"/>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688" name="Google Shape;688;p93"/>
          <p:cNvGraphicFramePr/>
          <p:nvPr>
            <p:extLst>
              <p:ext uri="{D42A27DB-BD31-4B8C-83A1-F6EECF244321}">
                <p14:modId xmlns:p14="http://schemas.microsoft.com/office/powerpoint/2010/main" val="1893658174"/>
              </p:ext>
            </p:extLst>
          </p:nvPr>
        </p:nvGraphicFramePr>
        <p:xfrm>
          <a:off x="342900" y="5631737"/>
          <a:ext cx="4900625" cy="131456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marR="0" lvl="0" indent="0" algn="l" rtl="0">
                        <a:lnSpc>
                          <a:spcPct val="107000"/>
                        </a:lnSpc>
                        <a:spcBef>
                          <a:spcPts val="0"/>
                        </a:spcBef>
                        <a:spcAft>
                          <a:spcPts val="0"/>
                        </a:spcAft>
                        <a:buNone/>
                      </a:pPr>
                      <a:r>
                        <a:rPr lang="en-US" sz="1200" b="1" u="none" strike="noStrike" cap="none"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773650">
                <a:tc>
                  <a:txBody>
                    <a:bodyPr/>
                    <a:lstStyle/>
                    <a:p>
                      <a:pPr marL="457200" marR="0" lvl="0" indent="-228600" algn="l" rtl="0">
                        <a:spcBef>
                          <a:spcPts val="600"/>
                        </a:spcBef>
                        <a:spcAft>
                          <a:spcPts val="0"/>
                        </a:spcAft>
                        <a:buClr>
                          <a:srgbClr val="313131"/>
                        </a:buClr>
                        <a:buSzPts val="1100"/>
                        <a:buFont typeface="Arial"/>
                        <a:buChar char="•"/>
                      </a:pPr>
                      <a:r>
                        <a:rPr lang="en-US" sz="1100" b="0" dirty="0">
                          <a:solidFill>
                            <a:srgbClr val="313131"/>
                          </a:solidFill>
                        </a:rPr>
                        <a:t>Develop clear protocols to implement one data collection tool relevant to measurement plan.</a:t>
                      </a:r>
                      <a:endParaRPr sz="1100" b="0" dirty="0">
                        <a:solidFill>
                          <a:srgbClr val="313131"/>
                        </a:solidFill>
                      </a:endParaRPr>
                    </a:p>
                    <a:p>
                      <a:pPr marL="457200" marR="0" lvl="0" indent="-228600" algn="l" rtl="0">
                        <a:spcBef>
                          <a:spcPts val="600"/>
                        </a:spcBef>
                        <a:spcAft>
                          <a:spcPts val="0"/>
                        </a:spcAft>
                        <a:buClr>
                          <a:srgbClr val="313131"/>
                        </a:buClr>
                        <a:buSzPts val="1100"/>
                        <a:buFont typeface="Arial"/>
                        <a:buChar char="•"/>
                      </a:pPr>
                      <a:r>
                        <a:rPr lang="en-US" sz="1100" b="0" dirty="0">
                          <a:solidFill>
                            <a:srgbClr val="313131"/>
                          </a:solidFill>
                        </a:rPr>
                        <a:t>Pilot a tool with a small sample.</a:t>
                      </a:r>
                      <a:endParaRPr sz="1100" b="0" dirty="0">
                        <a:solidFill>
                          <a:srgbClr val="313131"/>
                        </a:solidFill>
                      </a:endParaRPr>
                    </a:p>
                    <a:p>
                      <a:pPr marL="457200" marR="0" lvl="0" indent="-228600" algn="l" rtl="0">
                        <a:spcBef>
                          <a:spcPts val="600"/>
                        </a:spcBef>
                        <a:spcAft>
                          <a:spcPts val="0"/>
                        </a:spcAft>
                        <a:buClr>
                          <a:srgbClr val="313131"/>
                        </a:buClr>
                        <a:buSzPts val="1100"/>
                        <a:buChar char="•"/>
                      </a:pPr>
                      <a:r>
                        <a:rPr lang="en-US" sz="1100" b="0" dirty="0">
                          <a:solidFill>
                            <a:srgbClr val="313131"/>
                          </a:solidFill>
                        </a:rPr>
                        <a:t>Use a systematic approach to analyze data.</a:t>
                      </a:r>
                      <a:endParaRPr sz="1100" b="0" dirty="0">
                        <a:solidFill>
                          <a:srgbClr val="313131"/>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0"/>
                      </a:srgbClr>
                    </a:solidFill>
                  </a:tcPr>
                </a:tc>
                <a:extLst>
                  <a:ext uri="{0D108BD9-81ED-4DB2-BD59-A6C34878D82A}">
                    <a16:rowId xmlns:a16="http://schemas.microsoft.com/office/drawing/2014/main" val="10001"/>
                  </a:ext>
                </a:extLst>
              </a:tr>
            </a:tbl>
          </a:graphicData>
        </a:graphic>
      </p:graphicFrame>
      <p:pic>
        <p:nvPicPr>
          <p:cNvPr id="689" name="Google Shape;689;p93"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6F7C6D3A-15E9-0DAF-4C46-5AA996477610}"/>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94"/>
        <p:cNvGrpSpPr/>
        <p:nvPr/>
      </p:nvGrpSpPr>
      <p:grpSpPr>
        <a:xfrm>
          <a:off x="0" y="0"/>
          <a:ext cx="0" cy="0"/>
          <a:chOff x="0" y="0"/>
          <a:chExt cx="0" cy="0"/>
        </a:xfrm>
      </p:grpSpPr>
      <p:sp>
        <p:nvSpPr>
          <p:cNvPr id="695" name="Google Shape;695;p94"/>
          <p:cNvSpPr txBox="1">
            <a:spLocks noGrp="1"/>
          </p:cNvSpPr>
          <p:nvPr>
            <p:ph type="title"/>
          </p:nvPr>
        </p:nvSpPr>
        <p:spPr>
          <a:xfrm>
            <a:off x="102217" y="781953"/>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Data Collection Protocols</a:t>
            </a:r>
            <a:endParaRPr sz="1300">
              <a:solidFill>
                <a:schemeClr val="dk2"/>
              </a:solidFill>
            </a:endParaRPr>
          </a:p>
        </p:txBody>
      </p:sp>
      <p:graphicFrame>
        <p:nvGraphicFramePr>
          <p:cNvPr id="696" name="Google Shape;696;p94"/>
          <p:cNvGraphicFramePr/>
          <p:nvPr>
            <p:extLst>
              <p:ext uri="{D42A27DB-BD31-4B8C-83A1-F6EECF244321}">
                <p14:modId xmlns:p14="http://schemas.microsoft.com/office/powerpoint/2010/main" val="2988667728"/>
              </p:ext>
            </p:extLst>
          </p:nvPr>
        </p:nvGraphicFramePr>
        <p:xfrm>
          <a:off x="265300" y="1461575"/>
          <a:ext cx="6249800" cy="396210"/>
        </p:xfrm>
        <a:graphic>
          <a:graphicData uri="http://schemas.openxmlformats.org/drawingml/2006/table">
            <a:tbl>
              <a:tblPr>
                <a:noFill/>
                <a:tableStyleId>{9D15253E-252F-4E6E-882C-91DE3ADA0090}</a:tableStyleId>
              </a:tblPr>
              <a:tblGrid>
                <a:gridCol w="3124900">
                  <a:extLst>
                    <a:ext uri="{9D8B030D-6E8A-4147-A177-3AD203B41FA5}">
                      <a16:colId xmlns:a16="http://schemas.microsoft.com/office/drawing/2014/main" val="20000"/>
                    </a:ext>
                  </a:extLst>
                </a:gridCol>
                <a:gridCol w="3124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Selected Tool: </a:t>
                      </a:r>
                      <a:endParaRPr b="1" dirty="0">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endParaRPr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697" name="Google Shape;697;p94"/>
          <p:cNvGraphicFramePr/>
          <p:nvPr>
            <p:extLst>
              <p:ext uri="{D42A27DB-BD31-4B8C-83A1-F6EECF244321}">
                <p14:modId xmlns:p14="http://schemas.microsoft.com/office/powerpoint/2010/main" val="3738926383"/>
              </p:ext>
            </p:extLst>
          </p:nvPr>
        </p:nvGraphicFramePr>
        <p:xfrm>
          <a:off x="265300" y="1974650"/>
          <a:ext cx="6249800" cy="4188920"/>
        </p:xfrm>
        <a:graphic>
          <a:graphicData uri="http://schemas.openxmlformats.org/drawingml/2006/table">
            <a:tbl>
              <a:tblPr>
                <a:noFill/>
                <a:tableStyleId>{9D15253E-252F-4E6E-882C-91DE3ADA0090}</a:tableStyleId>
              </a:tblPr>
              <a:tblGrid>
                <a:gridCol w="3251900">
                  <a:extLst>
                    <a:ext uri="{9D8B030D-6E8A-4147-A177-3AD203B41FA5}">
                      <a16:colId xmlns:a16="http://schemas.microsoft.com/office/drawing/2014/main" val="20000"/>
                    </a:ext>
                  </a:extLst>
                </a:gridCol>
                <a:gridCol w="2997900">
                  <a:extLst>
                    <a:ext uri="{9D8B030D-6E8A-4147-A177-3AD203B41FA5}">
                      <a16:colId xmlns:a16="http://schemas.microsoft.com/office/drawing/2014/main" val="20001"/>
                    </a:ext>
                  </a:extLst>
                </a:gridCol>
              </a:tblGrid>
              <a:tr h="365275">
                <a:tc>
                  <a:txBody>
                    <a:bodyPr/>
                    <a:lstStyle/>
                    <a:p>
                      <a:pPr marL="0" lvl="0" indent="0" algn="l" rtl="0">
                        <a:spcBef>
                          <a:spcPts val="0"/>
                        </a:spcBef>
                        <a:spcAft>
                          <a:spcPts val="0"/>
                        </a:spcAft>
                        <a:buNone/>
                      </a:pPr>
                      <a:r>
                        <a:rPr lang="en-US" sz="1200" b="1" dirty="0">
                          <a:solidFill>
                            <a:schemeClr val="lt1"/>
                          </a:solidFill>
                          <a:latin typeface="Calibri"/>
                          <a:ea typeface="Calibri"/>
                          <a:cs typeface="Calibri"/>
                          <a:sym typeface="Calibri"/>
                        </a:rPr>
                        <a:t>Implementation Aspect</a:t>
                      </a:r>
                      <a:endParaRPr sz="1200" b="1" dirty="0">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sz="1200" b="1" dirty="0">
                          <a:solidFill>
                            <a:schemeClr val="lt1"/>
                          </a:solidFill>
                          <a:latin typeface="Calibri"/>
                          <a:ea typeface="Calibri"/>
                          <a:cs typeface="Calibri"/>
                          <a:sym typeface="Calibri"/>
                        </a:rPr>
                        <a:t>Notes</a:t>
                      </a:r>
                      <a:endParaRPr sz="1200" b="1" dirty="0">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359775">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What will be implemented?</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359775">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will it be implemented?</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359775">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Who will implement it?</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359775">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Do you need to create an informed consent form?</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298050">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Who will this collect data from?</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571275">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How will this be implemented? Provide clear instructions for staff responsible for using the tool here.</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6"/>
                  </a:ext>
                </a:extLst>
              </a:tr>
              <a:tr h="513950">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How will you securely store the data?</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7"/>
                  </a:ext>
                </a:extLst>
              </a:tr>
              <a:tr h="444300">
                <a:tc>
                  <a:txBody>
                    <a:bodyPr/>
                    <a:lstStyle/>
                    <a:p>
                      <a:pPr marL="0" lvl="0" indent="0" algn="l" rtl="0">
                        <a:spcBef>
                          <a:spcPts val="0"/>
                        </a:spcBef>
                        <a:spcAft>
                          <a:spcPts val="0"/>
                        </a:spcAft>
                        <a:buNone/>
                      </a:pPr>
                      <a:r>
                        <a:rPr lang="en-US" sz="1200">
                          <a:solidFill>
                            <a:schemeClr val="dk1"/>
                          </a:solidFill>
                          <a:latin typeface="Calibri"/>
                          <a:ea typeface="Calibri"/>
                          <a:cs typeface="Calibri"/>
                          <a:sym typeface="Calibri"/>
                        </a:rPr>
                        <a:t>When and how will you dispose of the data?</a:t>
                      </a:r>
                      <a:endParaRPr sz="1200">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8"/>
                  </a:ext>
                </a:extLst>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02"/>
        <p:cNvGrpSpPr/>
        <p:nvPr/>
      </p:nvGrpSpPr>
      <p:grpSpPr>
        <a:xfrm>
          <a:off x="0" y="0"/>
          <a:ext cx="0" cy="0"/>
          <a:chOff x="0" y="0"/>
          <a:chExt cx="0" cy="0"/>
        </a:xfrm>
      </p:grpSpPr>
      <p:sp>
        <p:nvSpPr>
          <p:cNvPr id="703" name="Google Shape;703;p95"/>
          <p:cNvSpPr/>
          <p:nvPr/>
        </p:nvSpPr>
        <p:spPr>
          <a:xfrm>
            <a:off x="-45600" y="1836571"/>
            <a:ext cx="6903600" cy="6424060"/>
          </a:xfrm>
          <a:prstGeom prst="roundRect">
            <a:avLst>
              <a:gd name="adj" fmla="val 0"/>
            </a:avLst>
          </a:prstGeom>
          <a:solidFill>
            <a:srgbClr val="D8D8D8">
              <a:alpha val="29800"/>
            </a:srgbClr>
          </a:solidFill>
          <a:ln w="12700" cap="flat" cmpd="sng">
            <a:solidFill>
              <a:schemeClr val="lt1">
                <a:alpha val="49800"/>
              </a:schemeClr>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04" name="Google Shape;704;p95"/>
          <p:cNvSpPr/>
          <p:nvPr/>
        </p:nvSpPr>
        <p:spPr>
          <a:xfrm>
            <a:off x="726141" y="560710"/>
            <a:ext cx="6858000" cy="4572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705" name="Google Shape;705;p95" descr="Signpost"/>
          <p:cNvPicPr preferRelativeResize="0"/>
          <p:nvPr/>
        </p:nvPicPr>
        <p:blipFill rotWithShape="1">
          <a:blip r:embed="rId3">
            <a:alphaModFix/>
          </a:blip>
          <a:srcRect/>
          <a:stretch/>
        </p:blipFill>
        <p:spPr>
          <a:xfrm>
            <a:off x="5534419" y="2009212"/>
            <a:ext cx="291339" cy="291339"/>
          </a:xfrm>
          <a:prstGeom prst="rect">
            <a:avLst/>
          </a:prstGeom>
          <a:noFill/>
          <a:ln>
            <a:noFill/>
          </a:ln>
        </p:spPr>
      </p:pic>
      <p:pic>
        <p:nvPicPr>
          <p:cNvPr id="706" name="Google Shape;706;p95"/>
          <p:cNvPicPr preferRelativeResize="0"/>
          <p:nvPr/>
        </p:nvPicPr>
        <p:blipFill rotWithShape="1">
          <a:blip r:embed="rId4">
            <a:alphaModFix/>
          </a:blip>
          <a:srcRect/>
          <a:stretch/>
        </p:blipFill>
        <p:spPr>
          <a:xfrm>
            <a:off x="0" y="9031216"/>
            <a:ext cx="6857999" cy="172360"/>
          </a:xfrm>
          <a:prstGeom prst="rect">
            <a:avLst/>
          </a:prstGeom>
          <a:noFill/>
          <a:ln>
            <a:noFill/>
          </a:ln>
        </p:spPr>
      </p:pic>
      <p:sp>
        <p:nvSpPr>
          <p:cNvPr id="707" name="Google Shape;707;p95"/>
          <p:cNvSpPr txBox="1">
            <a:spLocks noGrp="1"/>
          </p:cNvSpPr>
          <p:nvPr>
            <p:ph type="sldNum" idx="12"/>
          </p:nvPr>
        </p:nvSpPr>
        <p:spPr>
          <a:xfrm>
            <a:off x="4843463" y="8475136"/>
            <a:ext cx="1543200" cy="486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25</a:t>
            </a:fld>
            <a:endParaRPr/>
          </a:p>
        </p:txBody>
      </p:sp>
      <p:sp>
        <p:nvSpPr>
          <p:cNvPr id="708" name="Google Shape;708;p95"/>
          <p:cNvSpPr/>
          <p:nvPr/>
        </p:nvSpPr>
        <p:spPr>
          <a:xfrm>
            <a:off x="418627" y="1937094"/>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Method and Tool </a:t>
            </a:r>
            <a:endParaRPr sz="1800" b="1">
              <a:solidFill>
                <a:schemeClr val="bg1"/>
              </a:solidFill>
              <a:latin typeface="Calibri"/>
              <a:ea typeface="Calibri"/>
              <a:cs typeface="Calibri"/>
              <a:sym typeface="Calibri"/>
            </a:endParaRPr>
          </a:p>
        </p:txBody>
      </p:sp>
      <p:sp>
        <p:nvSpPr>
          <p:cNvPr id="709" name="Google Shape;709;p95"/>
          <p:cNvSpPr/>
          <p:nvPr/>
        </p:nvSpPr>
        <p:spPr>
          <a:xfrm>
            <a:off x="1984678" y="1940246"/>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A method describes a way of gathering information like a focus group or survey. Tool describes the specific way of collecting your data, like the specific survey or interview guide. </a:t>
            </a:r>
            <a:endParaRPr sz="1000">
              <a:solidFill>
                <a:schemeClr val="dk1"/>
              </a:solidFill>
              <a:latin typeface="Calibri"/>
              <a:ea typeface="Calibri"/>
              <a:cs typeface="Calibri"/>
              <a:sym typeface="Calibri"/>
            </a:endParaRPr>
          </a:p>
        </p:txBody>
      </p:sp>
      <p:sp>
        <p:nvSpPr>
          <p:cNvPr id="710" name="Google Shape;710;p95"/>
          <p:cNvSpPr/>
          <p:nvPr/>
        </p:nvSpPr>
        <p:spPr>
          <a:xfrm>
            <a:off x="418627" y="2975467"/>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Storage and Administration </a:t>
            </a:r>
            <a:endParaRPr sz="1000" b="1" i="0" u="none" strike="noStrike">
              <a:solidFill>
                <a:schemeClr val="bg1"/>
              </a:solidFill>
              <a:latin typeface="Calibri"/>
              <a:ea typeface="Calibri"/>
              <a:cs typeface="Calibri"/>
              <a:sym typeface="Calibri"/>
            </a:endParaRPr>
          </a:p>
        </p:txBody>
      </p:sp>
      <p:sp>
        <p:nvSpPr>
          <p:cNvPr id="711" name="Google Shape;711;p95"/>
          <p:cNvSpPr/>
          <p:nvPr/>
        </p:nvSpPr>
        <p:spPr>
          <a:xfrm>
            <a:off x="418627" y="4013840"/>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Source</a:t>
            </a:r>
            <a:endParaRPr sz="1000" b="1" i="0" u="none" strike="noStrike">
              <a:solidFill>
                <a:schemeClr val="bg1"/>
              </a:solidFill>
              <a:latin typeface="Calibri"/>
              <a:ea typeface="Calibri"/>
              <a:cs typeface="Calibri"/>
              <a:sym typeface="Calibri"/>
            </a:endParaRPr>
          </a:p>
        </p:txBody>
      </p:sp>
      <p:sp>
        <p:nvSpPr>
          <p:cNvPr id="712" name="Google Shape;712;p95"/>
          <p:cNvSpPr/>
          <p:nvPr/>
        </p:nvSpPr>
        <p:spPr>
          <a:xfrm>
            <a:off x="418627" y="5052213"/>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Collection Timeline and Responsibility </a:t>
            </a:r>
            <a:endParaRPr sz="1000" b="1" i="0" u="none" strike="noStrike">
              <a:solidFill>
                <a:schemeClr val="bg1"/>
              </a:solidFill>
              <a:latin typeface="Calibri"/>
              <a:ea typeface="Calibri"/>
              <a:cs typeface="Calibri"/>
              <a:sym typeface="Calibri"/>
            </a:endParaRPr>
          </a:p>
        </p:txBody>
      </p:sp>
      <p:sp>
        <p:nvSpPr>
          <p:cNvPr id="713" name="Google Shape;713;p95"/>
          <p:cNvSpPr/>
          <p:nvPr/>
        </p:nvSpPr>
        <p:spPr>
          <a:xfrm>
            <a:off x="418627" y="6090586"/>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Analysis Timeline and Responsibility </a:t>
            </a:r>
            <a:endParaRPr sz="1000" b="1" i="0" u="none" strike="noStrike">
              <a:solidFill>
                <a:schemeClr val="bg1"/>
              </a:solidFill>
              <a:latin typeface="Calibri"/>
              <a:ea typeface="Calibri"/>
              <a:cs typeface="Calibri"/>
              <a:sym typeface="Calibri"/>
            </a:endParaRPr>
          </a:p>
        </p:txBody>
      </p:sp>
      <p:sp>
        <p:nvSpPr>
          <p:cNvPr id="714" name="Google Shape;714;p95"/>
          <p:cNvSpPr/>
          <p:nvPr/>
        </p:nvSpPr>
        <p:spPr>
          <a:xfrm>
            <a:off x="1984678" y="2978304"/>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Describe how the method you have selected works and/or any step-by-step guidance for the specific tool. </a:t>
            </a:r>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Note the system and/or storage location for the tool. </a:t>
            </a:r>
            <a:endParaRPr/>
          </a:p>
        </p:txBody>
      </p:sp>
      <p:sp>
        <p:nvSpPr>
          <p:cNvPr id="715" name="Google Shape;715;p95"/>
          <p:cNvSpPr/>
          <p:nvPr/>
        </p:nvSpPr>
        <p:spPr>
          <a:xfrm>
            <a:off x="1984678" y="4016362"/>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Who or where will your data come from? </a:t>
            </a:r>
            <a:endParaRPr/>
          </a:p>
        </p:txBody>
      </p:sp>
      <p:sp>
        <p:nvSpPr>
          <p:cNvPr id="716" name="Google Shape;716;p95"/>
          <p:cNvSpPr/>
          <p:nvPr/>
        </p:nvSpPr>
        <p:spPr>
          <a:xfrm>
            <a:off x="1984678" y="5054420"/>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Timeframe for data collection and/or frequency of data collection</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People, programs, locations, or other units that will collect the data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717" name="Google Shape;717;p95"/>
          <p:cNvSpPr/>
          <p:nvPr/>
        </p:nvSpPr>
        <p:spPr>
          <a:xfrm>
            <a:off x="1984678" y="6092478"/>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chemeClr val="dk1"/>
                </a:solidFill>
                <a:latin typeface="Calibri"/>
                <a:ea typeface="Calibri"/>
                <a:cs typeface="Calibri"/>
                <a:sym typeface="Calibri"/>
              </a:rPr>
              <a:t>Timeframe for analysis </a:t>
            </a:r>
            <a:endParaRPr/>
          </a:p>
          <a:p>
            <a:pPr marL="0" marR="0" lvl="0" indent="0" algn="l" rtl="0">
              <a:spcBef>
                <a:spcPts val="0"/>
              </a:spcBef>
              <a:spcAft>
                <a:spcPts val="0"/>
              </a:spcAft>
              <a:buNone/>
            </a:pPr>
            <a:r>
              <a:rPr lang="en-US" sz="1000">
                <a:solidFill>
                  <a:schemeClr val="dk1"/>
                </a:solidFill>
                <a:latin typeface="Calibri"/>
                <a:ea typeface="Calibri"/>
                <a:cs typeface="Calibri"/>
                <a:sym typeface="Calibri"/>
              </a:rPr>
              <a:t>The person, departments, or other units that will analyze the data </a:t>
            </a:r>
            <a:endParaRPr/>
          </a:p>
        </p:txBody>
      </p:sp>
      <p:sp>
        <p:nvSpPr>
          <p:cNvPr id="718" name="Google Shape;718;p95"/>
          <p:cNvSpPr/>
          <p:nvPr/>
        </p:nvSpPr>
        <p:spPr>
          <a:xfrm>
            <a:off x="159635" y="726484"/>
            <a:ext cx="6569400" cy="4386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200" b="1">
                <a:solidFill>
                  <a:srgbClr val="20BFD6"/>
                </a:solidFill>
                <a:latin typeface="Calibri"/>
                <a:ea typeface="Calibri"/>
                <a:cs typeface="Calibri"/>
                <a:sym typeface="Calibri"/>
              </a:rPr>
              <a:t>Cheat Sheet: Data Tool Cover Page</a:t>
            </a:r>
            <a:endParaRPr/>
          </a:p>
        </p:txBody>
      </p:sp>
      <p:pic>
        <p:nvPicPr>
          <p:cNvPr id="722" name="Google Shape;722;p95" descr="Logo&#10;&#10;Description automatically generated with low confidence"/>
          <p:cNvPicPr preferRelativeResize="0"/>
          <p:nvPr/>
        </p:nvPicPr>
        <p:blipFill rotWithShape="1">
          <a:blip r:embed="rId5">
            <a:alphaModFix/>
          </a:blip>
          <a:srcRect/>
          <a:stretch/>
        </p:blipFill>
        <p:spPr>
          <a:xfrm>
            <a:off x="159635" y="8273853"/>
            <a:ext cx="1712792" cy="685117"/>
          </a:xfrm>
          <a:prstGeom prst="rect">
            <a:avLst/>
          </a:prstGeom>
          <a:noFill/>
          <a:ln>
            <a:noFill/>
          </a:ln>
        </p:spPr>
      </p:pic>
      <p:sp>
        <p:nvSpPr>
          <p:cNvPr id="723" name="Google Shape;723;p95"/>
          <p:cNvSpPr/>
          <p:nvPr/>
        </p:nvSpPr>
        <p:spPr>
          <a:xfrm>
            <a:off x="407197" y="7153575"/>
            <a:ext cx="1453800" cy="953100"/>
          </a:xfrm>
          <a:prstGeom prst="roundRect">
            <a:avLst>
              <a:gd name="adj" fmla="val 16667"/>
            </a:avLst>
          </a:prstGeom>
          <a:solidFill>
            <a:srgbClr val="20BFD6"/>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b="1">
                <a:solidFill>
                  <a:schemeClr val="bg1"/>
                </a:solidFill>
                <a:latin typeface="Calibri"/>
                <a:ea typeface="Calibri"/>
                <a:cs typeface="Calibri"/>
                <a:sym typeface="Calibri"/>
              </a:rPr>
              <a:t>Notes</a:t>
            </a:r>
            <a:endParaRPr sz="1800" b="1">
              <a:solidFill>
                <a:schemeClr val="bg1"/>
              </a:solidFill>
              <a:latin typeface="Calibri"/>
              <a:ea typeface="Calibri"/>
              <a:cs typeface="Calibri"/>
              <a:sym typeface="Calibri"/>
            </a:endParaRPr>
          </a:p>
        </p:txBody>
      </p:sp>
      <p:sp>
        <p:nvSpPr>
          <p:cNvPr id="724" name="Google Shape;724;p95"/>
          <p:cNvSpPr/>
          <p:nvPr/>
        </p:nvSpPr>
        <p:spPr>
          <a:xfrm>
            <a:off x="1996108" y="7155467"/>
            <a:ext cx="4423500" cy="949800"/>
          </a:xfrm>
          <a:prstGeom prst="roundRect">
            <a:avLst>
              <a:gd name="adj" fmla="val 16667"/>
            </a:avLst>
          </a:prstGeom>
          <a:solidFill>
            <a:srgbClr val="FFFFFF"/>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endParaRPr sz="1000">
              <a:solidFill>
                <a:schemeClr val="dk1"/>
              </a:solidFill>
              <a:latin typeface="Calibri"/>
              <a:ea typeface="Calibri"/>
              <a:cs typeface="Calibri"/>
              <a:sym typeface="Calibri"/>
            </a:endParaRPr>
          </a:p>
        </p:txBody>
      </p:sp>
      <p:sp>
        <p:nvSpPr>
          <p:cNvPr id="725" name="Google Shape;725;p95"/>
          <p:cNvSpPr txBox="1"/>
          <p:nvPr/>
        </p:nvSpPr>
        <p:spPr>
          <a:xfrm>
            <a:off x="204422" y="1103183"/>
            <a:ext cx="5987100" cy="831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dirty="0">
                <a:solidFill>
                  <a:schemeClr val="dk1"/>
                </a:solidFill>
                <a:latin typeface="Calibri"/>
                <a:ea typeface="Calibri"/>
                <a:cs typeface="Calibri"/>
                <a:sym typeface="Calibri"/>
              </a:rPr>
              <a:t>*This cover sheet can be created and stored for each of your data collection methods (and tools that fall into each methodological category). Clearly documenting details about your collection can increase efficiency and decrease confusion. </a:t>
            </a:r>
            <a:r>
              <a:rPr lang="en-US" sz="1000" b="1" dirty="0">
                <a:solidFill>
                  <a:srgbClr val="20BFD6"/>
                </a:solidFill>
                <a:latin typeface="Calibri"/>
                <a:ea typeface="Calibri"/>
                <a:cs typeface="Calibri"/>
                <a:sym typeface="Calibri"/>
              </a:rPr>
              <a:t> </a:t>
            </a:r>
            <a:endParaRPr dirty="0"/>
          </a:p>
          <a:p>
            <a:pPr marL="0" marR="0" lvl="0" indent="0" algn="l" rtl="0">
              <a:spcBef>
                <a:spcPts val="0"/>
              </a:spcBef>
              <a:spcAft>
                <a:spcPts val="0"/>
              </a:spcAft>
              <a:buNone/>
            </a:pPr>
            <a:endParaRPr sz="1800" dirty="0">
              <a:solidFill>
                <a:schemeClr val="dk1"/>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A2A5845D-56D7-1C53-E5CB-01F3D9B8CD51}"/>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730"/>
        <p:cNvGrpSpPr/>
        <p:nvPr/>
      </p:nvGrpSpPr>
      <p:grpSpPr>
        <a:xfrm>
          <a:off x="0" y="0"/>
          <a:ext cx="0" cy="0"/>
          <a:chOff x="0" y="0"/>
          <a:chExt cx="0" cy="0"/>
        </a:xfrm>
      </p:grpSpPr>
      <p:sp>
        <p:nvSpPr>
          <p:cNvPr id="731" name="Google Shape;731;p96"/>
          <p:cNvSpPr txBox="1">
            <a:spLocks noGrp="1"/>
          </p:cNvSpPr>
          <p:nvPr>
            <p:ph type="title"/>
          </p:nvPr>
        </p:nvSpPr>
        <p:spPr>
          <a:xfrm>
            <a:off x="102217" y="781953"/>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Data Analysis Protocols</a:t>
            </a:r>
            <a:endParaRPr sz="1300">
              <a:solidFill>
                <a:schemeClr val="dk2"/>
              </a:solidFill>
            </a:endParaRPr>
          </a:p>
        </p:txBody>
      </p:sp>
      <p:graphicFrame>
        <p:nvGraphicFramePr>
          <p:cNvPr id="732" name="Google Shape;732;p96"/>
          <p:cNvGraphicFramePr/>
          <p:nvPr>
            <p:extLst>
              <p:ext uri="{D42A27DB-BD31-4B8C-83A1-F6EECF244321}">
                <p14:modId xmlns:p14="http://schemas.microsoft.com/office/powerpoint/2010/main" val="850519951"/>
              </p:ext>
            </p:extLst>
          </p:nvPr>
        </p:nvGraphicFramePr>
        <p:xfrm>
          <a:off x="265300" y="1461575"/>
          <a:ext cx="6249800" cy="396210"/>
        </p:xfrm>
        <a:graphic>
          <a:graphicData uri="http://schemas.openxmlformats.org/drawingml/2006/table">
            <a:tbl>
              <a:tblPr>
                <a:noFill/>
                <a:tableStyleId>{9D15253E-252F-4E6E-882C-91DE3ADA0090}</a:tableStyleId>
              </a:tblPr>
              <a:tblGrid>
                <a:gridCol w="3124900">
                  <a:extLst>
                    <a:ext uri="{9D8B030D-6E8A-4147-A177-3AD203B41FA5}">
                      <a16:colId xmlns:a16="http://schemas.microsoft.com/office/drawing/2014/main" val="20000"/>
                    </a:ext>
                  </a:extLst>
                </a:gridCol>
                <a:gridCol w="3124900">
                  <a:extLst>
                    <a:ext uri="{9D8B030D-6E8A-4147-A177-3AD203B41FA5}">
                      <a16:colId xmlns:a16="http://schemas.microsoft.com/office/drawing/2014/main" val="20001"/>
                    </a:ext>
                  </a:extLst>
                </a:gridCol>
              </a:tblGrid>
              <a:tr h="381000">
                <a:tc>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Selected Tool:</a:t>
                      </a:r>
                      <a:endParaRPr b="1" dirty="0">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endParaRPr b="1" dirty="0">
                        <a:latin typeface="Calibri"/>
                        <a:ea typeface="Calibri"/>
                        <a:cs typeface="Calibri"/>
                        <a:sym typeface="Calibri"/>
                      </a:endParaRPr>
                    </a:p>
                  </a:txBody>
                  <a:tcPr marL="91425" marR="91425" marT="91425" marB="91425"/>
                </a:tc>
                <a:extLst>
                  <a:ext uri="{0D108BD9-81ED-4DB2-BD59-A6C34878D82A}">
                    <a16:rowId xmlns:a16="http://schemas.microsoft.com/office/drawing/2014/main" val="10000"/>
                  </a:ext>
                </a:extLst>
              </a:tr>
            </a:tbl>
          </a:graphicData>
        </a:graphic>
      </p:graphicFrame>
      <p:graphicFrame>
        <p:nvGraphicFramePr>
          <p:cNvPr id="733" name="Google Shape;733;p96"/>
          <p:cNvGraphicFramePr/>
          <p:nvPr>
            <p:extLst>
              <p:ext uri="{D42A27DB-BD31-4B8C-83A1-F6EECF244321}">
                <p14:modId xmlns:p14="http://schemas.microsoft.com/office/powerpoint/2010/main" val="1607039296"/>
              </p:ext>
            </p:extLst>
          </p:nvPr>
        </p:nvGraphicFramePr>
        <p:xfrm>
          <a:off x="265300" y="2155625"/>
          <a:ext cx="6249800" cy="4411065"/>
        </p:xfrm>
        <a:graphic>
          <a:graphicData uri="http://schemas.openxmlformats.org/drawingml/2006/table">
            <a:tbl>
              <a:tblPr>
                <a:noFill/>
                <a:tableStyleId>{9D15253E-252F-4E6E-882C-91DE3ADA0090}</a:tableStyleId>
              </a:tblPr>
              <a:tblGrid>
                <a:gridCol w="3124900">
                  <a:extLst>
                    <a:ext uri="{9D8B030D-6E8A-4147-A177-3AD203B41FA5}">
                      <a16:colId xmlns:a16="http://schemas.microsoft.com/office/drawing/2014/main" val="20000"/>
                    </a:ext>
                  </a:extLst>
                </a:gridCol>
                <a:gridCol w="3124900">
                  <a:extLst>
                    <a:ext uri="{9D8B030D-6E8A-4147-A177-3AD203B41FA5}">
                      <a16:colId xmlns:a16="http://schemas.microsoft.com/office/drawing/2014/main" val="20001"/>
                    </a:ext>
                  </a:extLst>
                </a:gridCol>
              </a:tblGrid>
              <a:tr h="942075">
                <a:tc>
                  <a:txBody>
                    <a:bodyPr/>
                    <a:lstStyle/>
                    <a:p>
                      <a:pPr marL="0" lvl="0" indent="0" algn="l" rtl="0">
                        <a:spcBef>
                          <a:spcPts val="0"/>
                        </a:spcBef>
                        <a:spcAft>
                          <a:spcPts val="0"/>
                        </a:spcAft>
                        <a:buNone/>
                      </a:pPr>
                      <a:r>
                        <a:rPr lang="en-US" b="1">
                          <a:solidFill>
                            <a:schemeClr val="lt1"/>
                          </a:solidFill>
                          <a:latin typeface="Calibri"/>
                          <a:ea typeface="Calibri"/>
                          <a:cs typeface="Calibri"/>
                          <a:sym typeface="Calibri"/>
                        </a:rPr>
                        <a:t>Implementation Aspect</a:t>
                      </a:r>
                      <a:endParaRPr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Notes</a:t>
                      </a:r>
                      <a:endParaRPr b="1" dirty="0">
                        <a:solidFill>
                          <a:schemeClr val="lt1"/>
                        </a:solidFill>
                        <a:latin typeface="Calibri"/>
                        <a:ea typeface="Calibri"/>
                        <a:cs typeface="Calibri"/>
                        <a:sym typeface="Calibri"/>
                      </a:endParaRPr>
                    </a:p>
                  </a:txBody>
                  <a:tcPr marL="91425" marR="91425" marT="91425" marB="91425">
                    <a:solidFill>
                      <a:schemeClr val="accent1"/>
                    </a:solidFill>
                  </a:tcPr>
                </a:tc>
                <a:extLst>
                  <a:ext uri="{0D108BD9-81ED-4DB2-BD59-A6C34878D82A}">
                    <a16:rowId xmlns:a16="http://schemas.microsoft.com/office/drawing/2014/main" val="10000"/>
                  </a:ext>
                </a:extLst>
              </a:tr>
              <a:tr h="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What will be analyzed?</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1"/>
                  </a:ext>
                </a:extLst>
              </a:tr>
              <a:tr h="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When will it be analyzed?</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Who will analyze it?</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What tools will you use?</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4"/>
                  </a:ext>
                </a:extLst>
              </a:tr>
              <a:tr h="942075">
                <a:tc>
                  <a:txBody>
                    <a:bodyPr/>
                    <a:lstStyle/>
                    <a:p>
                      <a:pPr marL="0" lvl="0" indent="0" algn="l" rtl="0">
                        <a:spcBef>
                          <a:spcPts val="0"/>
                        </a:spcBef>
                        <a:spcAft>
                          <a:spcPts val="0"/>
                        </a:spcAft>
                        <a:buNone/>
                      </a:pPr>
                      <a:r>
                        <a:rPr lang="en-US">
                          <a:solidFill>
                            <a:schemeClr val="dk1"/>
                          </a:solidFill>
                          <a:latin typeface="Calibri"/>
                          <a:ea typeface="Calibri"/>
                          <a:cs typeface="Calibri"/>
                          <a:sym typeface="Calibri"/>
                        </a:rPr>
                        <a:t>How will this be analyzed? Provide clear instructions for staff responsible for using the tool here.</a:t>
                      </a:r>
                      <a:endParaRPr>
                        <a:solidFill>
                          <a:schemeClr val="dk1"/>
                        </a:solidFill>
                        <a:latin typeface="Calibri"/>
                        <a:ea typeface="Calibri"/>
                        <a:cs typeface="Calibri"/>
                        <a:sym typeface="Calibri"/>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5"/>
                  </a:ext>
                </a:extLst>
              </a:tr>
              <a:tr h="942075">
                <a:tc gridSpan="2">
                  <a:txBody>
                    <a:bodyPr/>
                    <a:lstStyle/>
                    <a:p>
                      <a:pPr marL="0" lvl="0" indent="0" algn="ctr" rtl="0">
                        <a:spcBef>
                          <a:spcPts val="0"/>
                        </a:spcBef>
                        <a:spcAft>
                          <a:spcPts val="0"/>
                        </a:spcAft>
                        <a:buNone/>
                      </a:pPr>
                      <a:r>
                        <a:rPr lang="en-US" dirty="0">
                          <a:solidFill>
                            <a:schemeClr val="dk1"/>
                          </a:solidFill>
                          <a:latin typeface="Calibri"/>
                          <a:ea typeface="Calibri"/>
                          <a:cs typeface="Calibri"/>
                          <a:sym typeface="Calibri"/>
                        </a:rPr>
                        <a:t>[Insert tool screen shot here]</a:t>
                      </a:r>
                      <a:endParaRPr dirty="0">
                        <a:solidFill>
                          <a:schemeClr val="dk1"/>
                        </a:solidFill>
                        <a:latin typeface="Calibri"/>
                        <a:ea typeface="Calibri"/>
                        <a:cs typeface="Calibri"/>
                        <a:sym typeface="Calibri"/>
                      </a:endParaRPr>
                    </a:p>
                  </a:txBody>
                  <a:tcPr marL="91425" marR="91425" marT="91425" marB="91425" anchor="ctr"/>
                </a:tc>
                <a:tc hMerge="1">
                  <a:txBody>
                    <a:bodyPr/>
                    <a:lstStyle/>
                    <a:p>
                      <a:endParaRPr lang="en-US"/>
                    </a:p>
                  </a:txBody>
                  <a:tcPr/>
                </a:tc>
                <a:extLst>
                  <a:ext uri="{0D108BD9-81ED-4DB2-BD59-A6C34878D82A}">
                    <a16:rowId xmlns:a16="http://schemas.microsoft.com/office/drawing/2014/main" val="10006"/>
                  </a:ext>
                </a:extLst>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97"/>
          <p:cNvSpPr txBox="1">
            <a:spLocks noGrp="1"/>
          </p:cNvSpPr>
          <p:nvPr>
            <p:ph type="title"/>
          </p:nvPr>
        </p:nvSpPr>
        <p:spPr>
          <a:xfrm>
            <a:off x="301500" y="660550"/>
            <a:ext cx="6283250" cy="14040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sz="2519" dirty="0"/>
              <a:t>Qualitative Data Analysis Cheat Sheet</a:t>
            </a:r>
            <a:endParaRPr sz="1400" dirty="0">
              <a:solidFill>
                <a:schemeClr val="dk2"/>
              </a:solidFill>
            </a:endParaRPr>
          </a:p>
        </p:txBody>
      </p:sp>
      <p:sp>
        <p:nvSpPr>
          <p:cNvPr id="740" name="Google Shape;740;p97"/>
          <p:cNvSpPr/>
          <p:nvPr/>
        </p:nvSpPr>
        <p:spPr>
          <a:xfrm>
            <a:off x="252600" y="1656838"/>
            <a:ext cx="6303900" cy="16518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lnSpc>
                <a:spcPct val="115000"/>
              </a:lnSpc>
              <a:spcBef>
                <a:spcPts val="1200"/>
              </a:spcBef>
              <a:spcAft>
                <a:spcPts val="0"/>
              </a:spcAft>
              <a:buNone/>
            </a:pPr>
            <a:r>
              <a:rPr lang="en-US" b="1" dirty="0">
                <a:latin typeface="Calibri"/>
                <a:ea typeface="Calibri"/>
                <a:cs typeface="Calibri"/>
                <a:sym typeface="Calibri"/>
              </a:rPr>
              <a:t>1. Data Preparation: Dive In &amp; Clean Up</a:t>
            </a:r>
            <a:endParaRPr b="1" dirty="0">
              <a:latin typeface="Calibri"/>
              <a:ea typeface="Calibri"/>
              <a:cs typeface="Calibri"/>
              <a:sym typeface="Calibri"/>
            </a:endParaRPr>
          </a:p>
          <a:p>
            <a:pPr marL="228600" lvl="0" indent="-203200" algn="l" rtl="0">
              <a:lnSpc>
                <a:spcPct val="115000"/>
              </a:lnSpc>
              <a:spcBef>
                <a:spcPts val="1200"/>
              </a:spcBef>
              <a:spcAft>
                <a:spcPts val="0"/>
              </a:spcAft>
              <a:buSzPts val="1400"/>
              <a:buChar char="●"/>
            </a:pPr>
            <a:r>
              <a:rPr lang="en-US" b="1" dirty="0">
                <a:latin typeface="Calibri"/>
                <a:ea typeface="Calibri"/>
                <a:cs typeface="Calibri"/>
                <a:sym typeface="Calibri"/>
              </a:rPr>
              <a:t>Review &amp; Familiarize:</a:t>
            </a:r>
            <a:r>
              <a:rPr lang="en-US" dirty="0">
                <a:latin typeface="Calibri"/>
                <a:ea typeface="Calibri"/>
                <a:cs typeface="Calibri"/>
                <a:sym typeface="Calibri"/>
              </a:rPr>
              <a:t> Read through all your data to get a sense of the whole.</a:t>
            </a:r>
            <a:endParaRPr dirty="0">
              <a:latin typeface="Calibri"/>
              <a:ea typeface="Calibri"/>
              <a:cs typeface="Calibri"/>
              <a:sym typeface="Calibri"/>
            </a:endParaRPr>
          </a:p>
          <a:p>
            <a:pPr marL="228600" lvl="0" indent="-203200" algn="l" rtl="0">
              <a:lnSpc>
                <a:spcPct val="115000"/>
              </a:lnSpc>
              <a:spcBef>
                <a:spcPts val="0"/>
              </a:spcBef>
              <a:spcAft>
                <a:spcPts val="0"/>
              </a:spcAft>
              <a:buSzPts val="1400"/>
              <a:buChar char="●"/>
            </a:pPr>
            <a:r>
              <a:rPr lang="en-US" b="1" dirty="0">
                <a:latin typeface="Calibri"/>
                <a:ea typeface="Calibri"/>
                <a:cs typeface="Calibri"/>
                <a:sym typeface="Calibri"/>
              </a:rPr>
              <a:t>Organize &amp; Structure:</a:t>
            </a:r>
            <a:r>
              <a:rPr lang="en-US" dirty="0">
                <a:latin typeface="Calibri"/>
                <a:ea typeface="Calibri"/>
                <a:cs typeface="Calibri"/>
                <a:sym typeface="Calibri"/>
              </a:rPr>
              <a:t> Put your data in a format that works for coding (spreadsheets, software).</a:t>
            </a:r>
            <a:endParaRPr dirty="0">
              <a:latin typeface="Calibri"/>
              <a:ea typeface="Calibri"/>
              <a:cs typeface="Calibri"/>
              <a:sym typeface="Calibri"/>
            </a:endParaRPr>
          </a:p>
          <a:p>
            <a:pPr marL="228600" lvl="0" indent="-203200" algn="l" rtl="0">
              <a:lnSpc>
                <a:spcPct val="115000"/>
              </a:lnSpc>
              <a:spcBef>
                <a:spcPts val="0"/>
              </a:spcBef>
              <a:spcAft>
                <a:spcPts val="0"/>
              </a:spcAft>
              <a:buSzPts val="1400"/>
              <a:buChar char="●"/>
            </a:pPr>
            <a:r>
              <a:rPr lang="en-US" b="1" dirty="0">
                <a:latin typeface="Calibri"/>
                <a:ea typeface="Calibri"/>
                <a:cs typeface="Calibri"/>
                <a:sym typeface="Calibri"/>
              </a:rPr>
              <a:t>Clean &amp; Refine:</a:t>
            </a:r>
            <a:r>
              <a:rPr lang="en-US" dirty="0">
                <a:latin typeface="Calibri"/>
                <a:ea typeface="Calibri"/>
                <a:cs typeface="Calibri"/>
                <a:sym typeface="Calibri"/>
              </a:rPr>
              <a:t> Fix any typos, inconsistencies, or missing information for accurate analysis.</a:t>
            </a:r>
            <a:endParaRPr sz="1500" b="1" dirty="0">
              <a:latin typeface="Calibri"/>
              <a:ea typeface="Calibri"/>
              <a:cs typeface="Calibri"/>
              <a:sym typeface="Calibri"/>
            </a:endParaRPr>
          </a:p>
        </p:txBody>
      </p:sp>
      <p:sp>
        <p:nvSpPr>
          <p:cNvPr id="741" name="Google Shape;741;p97"/>
          <p:cNvSpPr/>
          <p:nvPr/>
        </p:nvSpPr>
        <p:spPr>
          <a:xfrm>
            <a:off x="252600" y="3631854"/>
            <a:ext cx="6255000" cy="19731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0"/>
              </a:spcAft>
              <a:buNone/>
            </a:pPr>
            <a:r>
              <a:rPr lang="en-US" b="1" dirty="0">
                <a:latin typeface="Calibri"/>
                <a:ea typeface="Calibri"/>
                <a:cs typeface="Calibri"/>
                <a:sym typeface="Calibri"/>
              </a:rPr>
              <a:t>2. Coding &amp; Theme Development:</a:t>
            </a:r>
            <a:endParaRPr b="1" dirty="0">
              <a:latin typeface="Calibri"/>
              <a:ea typeface="Calibri"/>
              <a:cs typeface="Calibri"/>
              <a:sym typeface="Calibri"/>
            </a:endParaRPr>
          </a:p>
          <a:p>
            <a:pPr marL="228600" lvl="0" indent="-203200" algn="l" rtl="0">
              <a:lnSpc>
                <a:spcPct val="115000"/>
              </a:lnSpc>
              <a:spcBef>
                <a:spcPts val="1200"/>
              </a:spcBef>
              <a:spcAft>
                <a:spcPts val="0"/>
              </a:spcAft>
              <a:buSzPts val="1400"/>
              <a:buChar char="●"/>
            </a:pPr>
            <a:r>
              <a:rPr lang="en-US" b="1" dirty="0">
                <a:latin typeface="Calibri"/>
                <a:ea typeface="Calibri"/>
                <a:cs typeface="Calibri"/>
                <a:sym typeface="Calibri"/>
              </a:rPr>
              <a:t>Break down your data:</a:t>
            </a:r>
            <a:r>
              <a:rPr lang="en-US" dirty="0">
                <a:latin typeface="Calibri"/>
                <a:ea typeface="Calibri"/>
                <a:cs typeface="Calibri"/>
                <a:sym typeface="Calibri"/>
              </a:rPr>
              <a:t> Divide text into meaningful units (sentences, paragraphs) and assign initial codes that capture key concepts.</a:t>
            </a:r>
            <a:endParaRPr dirty="0">
              <a:latin typeface="Calibri"/>
              <a:ea typeface="Calibri"/>
              <a:cs typeface="Calibri"/>
              <a:sym typeface="Calibri"/>
            </a:endParaRPr>
          </a:p>
          <a:p>
            <a:pPr marL="228600" lvl="0" indent="-203200" algn="l" rtl="0">
              <a:lnSpc>
                <a:spcPct val="115000"/>
              </a:lnSpc>
              <a:spcBef>
                <a:spcPts val="0"/>
              </a:spcBef>
              <a:spcAft>
                <a:spcPts val="0"/>
              </a:spcAft>
              <a:buSzPts val="1400"/>
              <a:buChar char="●"/>
            </a:pPr>
            <a:r>
              <a:rPr lang="en-US" b="1" dirty="0">
                <a:latin typeface="Calibri"/>
                <a:ea typeface="Calibri"/>
                <a:cs typeface="Calibri"/>
                <a:sym typeface="Calibri"/>
              </a:rPr>
              <a:t>Refine &amp; identify themes:</a:t>
            </a:r>
            <a:r>
              <a:rPr lang="en-US" dirty="0">
                <a:latin typeface="Calibri"/>
                <a:ea typeface="Calibri"/>
                <a:cs typeface="Calibri"/>
                <a:sym typeface="Calibri"/>
              </a:rPr>
              <a:t> Review your codes, looking for patterns and connections. Group related codes, refine them for consistency, and develop themes that represent these groupings, ensuring they are distinct, supported by data, and relevant to your research question. Review your codes in relation to other elements of your data (Demographics, services used, </a:t>
            </a:r>
            <a:r>
              <a:rPr lang="en-US" dirty="0" err="1">
                <a:latin typeface="Calibri"/>
                <a:ea typeface="Calibri"/>
                <a:cs typeface="Calibri"/>
                <a:sym typeface="Calibri"/>
              </a:rPr>
              <a:t>etc</a:t>
            </a:r>
            <a:r>
              <a:rPr lang="en-US" dirty="0">
                <a:latin typeface="Calibri"/>
                <a:ea typeface="Calibri"/>
                <a:cs typeface="Calibri"/>
                <a:sym typeface="Calibri"/>
              </a:rPr>
              <a:t>).</a:t>
            </a:r>
            <a:endParaRPr dirty="0">
              <a:latin typeface="Calibri"/>
              <a:ea typeface="Calibri"/>
              <a:cs typeface="Calibri"/>
              <a:sym typeface="Calibri"/>
            </a:endParaRPr>
          </a:p>
        </p:txBody>
      </p:sp>
      <p:graphicFrame>
        <p:nvGraphicFramePr>
          <p:cNvPr id="742" name="Google Shape;742;p97"/>
          <p:cNvGraphicFramePr/>
          <p:nvPr>
            <p:extLst>
              <p:ext uri="{D42A27DB-BD31-4B8C-83A1-F6EECF244321}">
                <p14:modId xmlns:p14="http://schemas.microsoft.com/office/powerpoint/2010/main" val="3814836890"/>
              </p:ext>
            </p:extLst>
          </p:nvPr>
        </p:nvGraphicFramePr>
        <p:xfrm>
          <a:off x="391800" y="7064401"/>
          <a:ext cx="6164700" cy="1686355"/>
        </p:xfrm>
        <a:graphic>
          <a:graphicData uri="http://schemas.openxmlformats.org/drawingml/2006/table">
            <a:tbl>
              <a:tblPr>
                <a:noFill/>
                <a:tableStyleId>{9D15253E-252F-4E6E-882C-91DE3ADA0090}</a:tableStyleId>
              </a:tblPr>
              <a:tblGrid>
                <a:gridCol w="2529200">
                  <a:extLst>
                    <a:ext uri="{9D8B030D-6E8A-4147-A177-3AD203B41FA5}">
                      <a16:colId xmlns:a16="http://schemas.microsoft.com/office/drawing/2014/main" val="20000"/>
                    </a:ext>
                  </a:extLst>
                </a:gridCol>
                <a:gridCol w="1781525">
                  <a:extLst>
                    <a:ext uri="{9D8B030D-6E8A-4147-A177-3AD203B41FA5}">
                      <a16:colId xmlns:a16="http://schemas.microsoft.com/office/drawing/2014/main" val="20001"/>
                    </a:ext>
                  </a:extLst>
                </a:gridCol>
                <a:gridCol w="1853975">
                  <a:extLst>
                    <a:ext uri="{9D8B030D-6E8A-4147-A177-3AD203B41FA5}">
                      <a16:colId xmlns:a16="http://schemas.microsoft.com/office/drawing/2014/main" val="20002"/>
                    </a:ext>
                  </a:extLst>
                </a:gridCol>
              </a:tblGrid>
              <a:tr h="352175">
                <a:tc>
                  <a:txBody>
                    <a:bodyPr/>
                    <a:lstStyle/>
                    <a:p>
                      <a:pPr marL="0" lvl="0" indent="0" algn="l" rtl="0">
                        <a:spcBef>
                          <a:spcPts val="0"/>
                        </a:spcBef>
                        <a:spcAft>
                          <a:spcPts val="0"/>
                        </a:spcAft>
                        <a:buNone/>
                      </a:pPr>
                      <a:r>
                        <a:rPr lang="en-US" b="1">
                          <a:solidFill>
                            <a:schemeClr val="lt1"/>
                          </a:solidFill>
                          <a:latin typeface="Calibri"/>
                          <a:ea typeface="Calibri"/>
                          <a:cs typeface="Calibri"/>
                          <a:sym typeface="Calibri"/>
                        </a:rPr>
                        <a:t>Your Learning Question:</a:t>
                      </a:r>
                      <a:endParaRPr b="1">
                        <a:solidFill>
                          <a:schemeClr val="lt1"/>
                        </a:solidFill>
                        <a:latin typeface="Calibri"/>
                        <a:ea typeface="Calibri"/>
                        <a:cs typeface="Calibri"/>
                        <a:sym typeface="Calibri"/>
                      </a:endParaRPr>
                    </a:p>
                  </a:txBody>
                  <a:tcPr marL="91425" marR="91425" marT="91425" marB="91425">
                    <a:solidFill>
                      <a:schemeClr val="accent1"/>
                    </a:solidFill>
                  </a:tcPr>
                </a:tc>
                <a:tc gridSpan="2">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0"/>
                  </a:ext>
                </a:extLst>
              </a:tr>
              <a:tr h="352175">
                <a:tc>
                  <a:txBody>
                    <a:bodyPr/>
                    <a:lstStyle/>
                    <a:p>
                      <a:pPr marL="0" lvl="0" indent="0" algn="l" rtl="0">
                        <a:spcBef>
                          <a:spcPts val="0"/>
                        </a:spcBef>
                        <a:spcAft>
                          <a:spcPts val="0"/>
                        </a:spcAft>
                        <a:buNone/>
                      </a:pPr>
                      <a:r>
                        <a:rPr lang="en-US" b="1">
                          <a:solidFill>
                            <a:schemeClr val="lt1"/>
                          </a:solidFill>
                          <a:latin typeface="Calibri"/>
                          <a:ea typeface="Calibri"/>
                          <a:cs typeface="Calibri"/>
                          <a:sym typeface="Calibri"/>
                        </a:rPr>
                        <a:t>Theme Name:</a:t>
                      </a:r>
                      <a:endParaRPr b="1">
                        <a:solidFill>
                          <a:schemeClr val="lt1"/>
                        </a:solidFill>
                        <a:latin typeface="Calibri"/>
                        <a:ea typeface="Calibri"/>
                        <a:cs typeface="Calibri"/>
                        <a:sym typeface="Calibri"/>
                      </a:endParaRPr>
                    </a:p>
                  </a:txBody>
                  <a:tcPr marL="91425" marR="91425" marT="91425" marB="91425">
                    <a:solidFill>
                      <a:schemeClr val="accent1"/>
                    </a:solidFill>
                  </a:tcPr>
                </a:tc>
                <a:tc gridSpan="2">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1"/>
                  </a:ext>
                </a:extLst>
              </a:tr>
              <a:tr h="352175">
                <a:tc>
                  <a:txBody>
                    <a:bodyPr/>
                    <a:lstStyle/>
                    <a:p>
                      <a:pPr marL="0" lvl="0" indent="0" algn="l" rtl="0">
                        <a:spcBef>
                          <a:spcPts val="0"/>
                        </a:spcBef>
                        <a:spcAft>
                          <a:spcPts val="0"/>
                        </a:spcAft>
                        <a:buNone/>
                      </a:pPr>
                      <a:r>
                        <a:rPr lang="en-US" b="1" dirty="0">
                          <a:solidFill>
                            <a:schemeClr val="lt1"/>
                          </a:solidFill>
                          <a:latin typeface="Calibri"/>
                          <a:ea typeface="Calibri"/>
                          <a:cs typeface="Calibri"/>
                          <a:sym typeface="Calibri"/>
                        </a:rPr>
                        <a:t>Theme Description:</a:t>
                      </a:r>
                      <a:endParaRPr b="1" dirty="0">
                        <a:solidFill>
                          <a:schemeClr val="lt1"/>
                        </a:solidFill>
                        <a:latin typeface="Calibri"/>
                        <a:ea typeface="Calibri"/>
                        <a:cs typeface="Calibri"/>
                        <a:sym typeface="Calibri"/>
                      </a:endParaRPr>
                    </a:p>
                  </a:txBody>
                  <a:tcPr marL="91425" marR="91425" marT="91425" marB="91425">
                    <a:solidFill>
                      <a:schemeClr val="accent1"/>
                    </a:solidFill>
                  </a:tcPr>
                </a:tc>
                <a:tc gridSpan="2">
                  <a:txBody>
                    <a:bodyPr/>
                    <a:lstStyle/>
                    <a:p>
                      <a:pPr marL="0" lvl="0" indent="0" algn="l" rtl="0">
                        <a:spcBef>
                          <a:spcPts val="0"/>
                        </a:spcBef>
                        <a:spcAft>
                          <a:spcPts val="0"/>
                        </a:spcAft>
                        <a:buNone/>
                      </a:pPr>
                      <a:endParaRPr>
                        <a:latin typeface="Calibri"/>
                        <a:ea typeface="Calibri"/>
                        <a:cs typeface="Calibri"/>
                        <a:sym typeface="Calibri"/>
                      </a:endParaRPr>
                    </a:p>
                  </a:txBody>
                  <a:tcPr marL="91425" marR="91425" marT="91425" marB="91425"/>
                </a:tc>
                <a:tc hMerge="1">
                  <a:txBody>
                    <a:bodyPr/>
                    <a:lstStyle/>
                    <a:p>
                      <a:endParaRPr lang="en-US"/>
                    </a:p>
                  </a:txBody>
                  <a:tcPr/>
                </a:tc>
                <a:extLst>
                  <a:ext uri="{0D108BD9-81ED-4DB2-BD59-A6C34878D82A}">
                    <a16:rowId xmlns:a16="http://schemas.microsoft.com/office/drawing/2014/main" val="10002"/>
                  </a:ext>
                </a:extLst>
              </a:tr>
              <a:tr h="497725">
                <a:tc>
                  <a:txBody>
                    <a:bodyPr/>
                    <a:lstStyle/>
                    <a:p>
                      <a:pPr marL="0" lvl="0" indent="0" algn="l" rtl="0">
                        <a:spcBef>
                          <a:spcPts val="0"/>
                        </a:spcBef>
                        <a:spcAft>
                          <a:spcPts val="0"/>
                        </a:spcAft>
                        <a:buNone/>
                      </a:pPr>
                      <a:r>
                        <a:rPr lang="en-US" b="1">
                          <a:solidFill>
                            <a:schemeClr val="lt1"/>
                          </a:solidFill>
                          <a:latin typeface="Calibri"/>
                          <a:ea typeface="Calibri"/>
                          <a:cs typeface="Calibri"/>
                          <a:sym typeface="Calibri"/>
                        </a:rPr>
                        <a:t>Sample Excerpts from Data: </a:t>
                      </a:r>
                      <a:endParaRPr b="1">
                        <a:solidFill>
                          <a:schemeClr val="lt1"/>
                        </a:solidFill>
                        <a:latin typeface="Calibri"/>
                        <a:ea typeface="Calibri"/>
                        <a:cs typeface="Calibri"/>
                        <a:sym typeface="Calibri"/>
                      </a:endParaRPr>
                    </a:p>
                  </a:txBody>
                  <a:tcPr marL="91425" marR="91425" marT="91425" marB="91425">
                    <a:solidFill>
                      <a:schemeClr val="accent1"/>
                    </a:solidFill>
                  </a:tcPr>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
        <p:nvSpPr>
          <p:cNvPr id="744" name="Google Shape;744;p97"/>
          <p:cNvSpPr/>
          <p:nvPr/>
        </p:nvSpPr>
        <p:spPr>
          <a:xfrm>
            <a:off x="360775" y="5928170"/>
            <a:ext cx="6164700" cy="657600"/>
          </a:xfrm>
          <a:prstGeom prst="roundRect">
            <a:avLst>
              <a:gd name="adj" fmla="val 16667"/>
            </a:avLst>
          </a:prstGeom>
          <a:noFill/>
          <a:ln>
            <a:noFill/>
          </a:ln>
        </p:spPr>
        <p:txBody>
          <a:bodyPr spcFirstLastPara="1" wrap="square" lIns="91425" tIns="91425" rIns="91425" bIns="91425" anchor="ctr" anchorCtr="0">
            <a:noAutofit/>
          </a:bodyPr>
          <a:lstStyle/>
          <a:p>
            <a:pPr marL="0" marR="0" lvl="0" indent="0" algn="l" rtl="0">
              <a:lnSpc>
                <a:spcPct val="115000"/>
              </a:lnSpc>
              <a:spcBef>
                <a:spcPts val="1200"/>
              </a:spcBef>
              <a:spcAft>
                <a:spcPts val="1200"/>
              </a:spcAft>
              <a:buNone/>
            </a:pPr>
            <a:r>
              <a:rPr lang="en-US" b="1" dirty="0">
                <a:latin typeface="Calibri"/>
                <a:ea typeface="Calibri"/>
                <a:cs typeface="Calibri"/>
                <a:sym typeface="Calibri"/>
              </a:rPr>
              <a:t>3. Develop a Narrative:</a:t>
            </a:r>
            <a:r>
              <a:rPr lang="en-US" dirty="0">
                <a:latin typeface="Calibri"/>
                <a:ea typeface="Calibri"/>
                <a:cs typeface="Calibri"/>
                <a:sym typeface="Calibri"/>
              </a:rPr>
              <a:t> Craft a story that integrates your themes and helps you understand the experiences of your participants.</a:t>
            </a:r>
            <a:endParaRPr b="1" dirty="0">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750"/>
        <p:cNvGrpSpPr/>
        <p:nvPr/>
      </p:nvGrpSpPr>
      <p:grpSpPr>
        <a:xfrm>
          <a:off x="0" y="0"/>
          <a:ext cx="0" cy="0"/>
          <a:chOff x="0" y="0"/>
          <a:chExt cx="0" cy="0"/>
        </a:xfrm>
      </p:grpSpPr>
      <p:pic>
        <p:nvPicPr>
          <p:cNvPr id="751" name="Google Shape;751;p98"/>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752" name="Google Shape;752;p98"/>
          <p:cNvSpPr/>
          <p:nvPr/>
        </p:nvSpPr>
        <p:spPr>
          <a:xfrm>
            <a:off x="342900" y="668339"/>
            <a:ext cx="63831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000000"/>
              </a:buClr>
              <a:buSzPts val="2400"/>
              <a:buFont typeface="Arial"/>
              <a:buNone/>
            </a:pPr>
            <a:r>
              <a:rPr lang="en-US" sz="2400" b="1">
                <a:solidFill>
                  <a:srgbClr val="20BFD6"/>
                </a:solidFill>
                <a:latin typeface="Calibri"/>
                <a:ea typeface="Calibri"/>
                <a:cs typeface="Calibri"/>
                <a:sym typeface="Calibri"/>
              </a:rPr>
              <a:t>Practice: Collating &amp; Revising Codes Tool</a:t>
            </a:r>
            <a:endParaRPr sz="1400" b="0" i="0" u="none" strike="noStrike" cap="none">
              <a:solidFill>
                <a:srgbClr val="000000"/>
              </a:solidFill>
              <a:latin typeface="Arial"/>
              <a:ea typeface="Arial"/>
              <a:cs typeface="Arial"/>
              <a:sym typeface="Arial"/>
            </a:endParaRPr>
          </a:p>
        </p:txBody>
      </p:sp>
      <p:sp>
        <p:nvSpPr>
          <p:cNvPr id="754" name="Google Shape;754;p98"/>
          <p:cNvSpPr/>
          <p:nvPr/>
        </p:nvSpPr>
        <p:spPr>
          <a:xfrm>
            <a:off x="566042" y="1769785"/>
            <a:ext cx="5949000" cy="6033600"/>
          </a:xfrm>
          <a:prstGeom prst="roundRect">
            <a:avLst>
              <a:gd name="adj" fmla="val 1923"/>
            </a:avLst>
          </a:prstGeom>
          <a:noFill/>
          <a:ln w="9525" cap="rnd"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000"/>
              <a:buFont typeface="Arial"/>
              <a:buNone/>
            </a:pPr>
            <a:endParaRPr sz="1000" b="0" i="0" u="none" strike="noStrike" cap="none">
              <a:solidFill>
                <a:srgbClr val="000000"/>
              </a:solidFill>
              <a:latin typeface="Calibri"/>
              <a:ea typeface="Calibri"/>
              <a:cs typeface="Calibri"/>
              <a:sym typeface="Calibri"/>
            </a:endParaRPr>
          </a:p>
        </p:txBody>
      </p:sp>
      <p:sp>
        <p:nvSpPr>
          <p:cNvPr id="755" name="Google Shape;755;p98"/>
          <p:cNvSpPr/>
          <p:nvPr/>
        </p:nvSpPr>
        <p:spPr>
          <a:xfrm>
            <a:off x="566042" y="1394071"/>
            <a:ext cx="5952000" cy="306600"/>
          </a:xfrm>
          <a:prstGeom prst="roundRect">
            <a:avLst>
              <a:gd name="adj" fmla="val 16667"/>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chemeClr val="lt1"/>
                </a:solidFill>
                <a:latin typeface="Calibri"/>
                <a:ea typeface="Calibri"/>
                <a:cs typeface="Calibri"/>
                <a:sym typeface="Calibri"/>
              </a:rPr>
              <a:t>Tell the Story</a:t>
            </a:r>
            <a:endParaRPr sz="1400" b="1" i="0" u="none" strike="noStrike" cap="none" dirty="0">
              <a:solidFill>
                <a:srgbClr val="000000"/>
              </a:solidFill>
              <a:latin typeface="Arial"/>
              <a:ea typeface="Arial"/>
              <a:cs typeface="Arial"/>
              <a:sym typeface="Arial"/>
            </a:endParaRPr>
          </a:p>
        </p:txBody>
      </p:sp>
      <p:pic>
        <p:nvPicPr>
          <p:cNvPr id="758" name="Google Shape;758;p98" descr="Logo&#10;&#10;Description automatically generated with low confidence"/>
          <p:cNvPicPr preferRelativeResize="0"/>
          <p:nvPr/>
        </p:nvPicPr>
        <p:blipFill rotWithShape="1">
          <a:blip r:embed="rId4">
            <a:alphaModFix/>
          </a:blip>
          <a:srcRect/>
          <a:stretch/>
        </p:blipFill>
        <p:spPr>
          <a:xfrm>
            <a:off x="7235" y="8273853"/>
            <a:ext cx="1712794" cy="685118"/>
          </a:xfrm>
          <a:prstGeom prst="rect">
            <a:avLst/>
          </a:prstGeom>
          <a:noFill/>
          <a:ln>
            <a:noFill/>
          </a:ln>
        </p:spPr>
      </p:pic>
      <p:sp>
        <p:nvSpPr>
          <p:cNvPr id="759" name="Google Shape;759;p98"/>
          <p:cNvSpPr/>
          <p:nvPr/>
        </p:nvSpPr>
        <p:spPr>
          <a:xfrm>
            <a:off x="782850" y="1997738"/>
            <a:ext cx="1831500" cy="47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Code 1</a:t>
            </a:r>
            <a:endParaRPr>
              <a:latin typeface="Calibri"/>
              <a:ea typeface="Calibri"/>
              <a:cs typeface="Calibri"/>
              <a:sym typeface="Calibri"/>
            </a:endParaRPr>
          </a:p>
        </p:txBody>
      </p:sp>
      <p:sp>
        <p:nvSpPr>
          <p:cNvPr id="760" name="Google Shape;760;p98"/>
          <p:cNvSpPr/>
          <p:nvPr/>
        </p:nvSpPr>
        <p:spPr>
          <a:xfrm>
            <a:off x="782850" y="384988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1" name="Google Shape;761;p98"/>
          <p:cNvSpPr/>
          <p:nvPr/>
        </p:nvSpPr>
        <p:spPr>
          <a:xfrm>
            <a:off x="782850" y="319718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2" name="Google Shape;762;p98"/>
          <p:cNvSpPr/>
          <p:nvPr/>
        </p:nvSpPr>
        <p:spPr>
          <a:xfrm>
            <a:off x="782850" y="2614613"/>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3" name="Google Shape;763;p98"/>
          <p:cNvSpPr/>
          <p:nvPr/>
        </p:nvSpPr>
        <p:spPr>
          <a:xfrm>
            <a:off x="2993650" y="1997750"/>
            <a:ext cx="1831500" cy="47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Code 2</a:t>
            </a:r>
            <a:endParaRPr>
              <a:latin typeface="Calibri"/>
              <a:ea typeface="Calibri"/>
              <a:cs typeface="Calibri"/>
              <a:sym typeface="Calibri"/>
            </a:endParaRPr>
          </a:p>
        </p:txBody>
      </p:sp>
      <p:sp>
        <p:nvSpPr>
          <p:cNvPr id="764" name="Google Shape;764;p98"/>
          <p:cNvSpPr/>
          <p:nvPr/>
        </p:nvSpPr>
        <p:spPr>
          <a:xfrm>
            <a:off x="2993650" y="386753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5" name="Google Shape;765;p98"/>
          <p:cNvSpPr/>
          <p:nvPr/>
        </p:nvSpPr>
        <p:spPr>
          <a:xfrm>
            <a:off x="2993650" y="321483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6" name="Google Shape;766;p98"/>
          <p:cNvSpPr/>
          <p:nvPr/>
        </p:nvSpPr>
        <p:spPr>
          <a:xfrm>
            <a:off x="2993650" y="2632263"/>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7" name="Google Shape;767;p98"/>
          <p:cNvSpPr/>
          <p:nvPr/>
        </p:nvSpPr>
        <p:spPr>
          <a:xfrm>
            <a:off x="782850" y="4701050"/>
            <a:ext cx="1831500" cy="470100"/>
          </a:xfrm>
          <a:prstGeom prst="roundRect">
            <a:avLst>
              <a:gd name="adj" fmla="val 16667"/>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Code 3</a:t>
            </a:r>
            <a:endParaRPr>
              <a:latin typeface="Calibri"/>
              <a:ea typeface="Calibri"/>
              <a:cs typeface="Calibri"/>
              <a:sym typeface="Calibri"/>
            </a:endParaRPr>
          </a:p>
        </p:txBody>
      </p:sp>
      <p:sp>
        <p:nvSpPr>
          <p:cNvPr id="768" name="Google Shape;768;p98"/>
          <p:cNvSpPr/>
          <p:nvPr/>
        </p:nvSpPr>
        <p:spPr>
          <a:xfrm>
            <a:off x="782850" y="657083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69" name="Google Shape;769;p98"/>
          <p:cNvSpPr/>
          <p:nvPr/>
        </p:nvSpPr>
        <p:spPr>
          <a:xfrm>
            <a:off x="782850" y="5918138"/>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70" name="Google Shape;770;p98"/>
          <p:cNvSpPr/>
          <p:nvPr/>
        </p:nvSpPr>
        <p:spPr>
          <a:xfrm>
            <a:off x="782850" y="5335563"/>
            <a:ext cx="1831500" cy="470100"/>
          </a:xfrm>
          <a:prstGeom prst="roundRect">
            <a:avLst>
              <a:gd name="adj" fmla="val 16667"/>
            </a:avLst>
          </a:prstGeom>
          <a:solidFill>
            <a:srgbClr val="20BFD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US">
                <a:latin typeface="Calibri"/>
                <a:ea typeface="Calibri"/>
                <a:cs typeface="Calibri"/>
                <a:sym typeface="Calibri"/>
              </a:rPr>
              <a:t>Snip</a:t>
            </a:r>
            <a:endParaRPr>
              <a:latin typeface="Calibri"/>
              <a:ea typeface="Calibri"/>
              <a:cs typeface="Calibri"/>
              <a:sym typeface="Calibri"/>
            </a:endParaRPr>
          </a:p>
        </p:txBody>
      </p:sp>
      <p:sp>
        <p:nvSpPr>
          <p:cNvPr id="771" name="Google Shape;771;p98"/>
          <p:cNvSpPr/>
          <p:nvPr/>
        </p:nvSpPr>
        <p:spPr>
          <a:xfrm>
            <a:off x="1872425" y="7912013"/>
            <a:ext cx="4645800" cy="1047000"/>
          </a:xfrm>
          <a:prstGeom prst="roundRect">
            <a:avLst>
              <a:gd name="adj" fmla="val 16667"/>
            </a:avLst>
          </a:prstGeom>
          <a:solidFill>
            <a:srgbClr val="D9EFF6"/>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15000"/>
              </a:lnSpc>
              <a:spcBef>
                <a:spcPts val="300"/>
              </a:spcBef>
              <a:spcAft>
                <a:spcPts val="0"/>
              </a:spcAft>
              <a:buNone/>
            </a:pPr>
            <a:r>
              <a:rPr lang="en-US" b="1" dirty="0">
                <a:latin typeface="Calibri"/>
                <a:ea typeface="Calibri"/>
                <a:cs typeface="Calibri"/>
                <a:sym typeface="Calibri"/>
              </a:rPr>
              <a:t>HOT TIP:</a:t>
            </a:r>
            <a:r>
              <a:rPr lang="en-US" dirty="0">
                <a:latin typeface="Calibri"/>
                <a:ea typeface="Calibri"/>
                <a:cs typeface="Calibri"/>
                <a:sym typeface="Calibri"/>
              </a:rPr>
              <a:t> Remove codes that don’t have sufficient data.</a:t>
            </a:r>
            <a:endParaRPr dirty="0">
              <a:latin typeface="Calibri"/>
              <a:ea typeface="Calibri"/>
              <a:cs typeface="Calibri"/>
              <a:sym typeface="Calibri"/>
            </a:endParaRPr>
          </a:p>
          <a:p>
            <a:pPr marL="0" marR="0" lvl="0" indent="0" algn="l" rtl="0">
              <a:lnSpc>
                <a:spcPct val="115000"/>
              </a:lnSpc>
              <a:spcBef>
                <a:spcPts val="1100"/>
              </a:spcBef>
              <a:spcAft>
                <a:spcPts val="1100"/>
              </a:spcAft>
              <a:buNone/>
            </a:pPr>
            <a:r>
              <a:rPr lang="en-US" dirty="0">
                <a:latin typeface="Calibri"/>
                <a:ea typeface="Calibri"/>
                <a:cs typeface="Calibri"/>
                <a:sym typeface="Calibri"/>
              </a:rPr>
              <a:t>Combine codes that are alike or separate codes out if there are meaningful differences in the data.</a:t>
            </a:r>
            <a:endParaRPr b="1" dirty="0">
              <a:latin typeface="Calibri"/>
              <a:ea typeface="Calibri"/>
              <a:cs typeface="Calibri"/>
              <a:sym typeface="Calibri"/>
            </a:endParaRPr>
          </a:p>
        </p:txBody>
      </p:sp>
      <p:sp>
        <p:nvSpPr>
          <p:cNvPr id="2" name="Rectangle 1">
            <a:extLst>
              <a:ext uri="{FF2B5EF4-FFF2-40B4-BE49-F238E27FC236}">
                <a16:creationId xmlns:a16="http://schemas.microsoft.com/office/drawing/2014/main" id="{E157151F-D8A1-EBAB-57CD-9A2AA36B99A9}"/>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76"/>
        <p:cNvGrpSpPr/>
        <p:nvPr/>
      </p:nvGrpSpPr>
      <p:grpSpPr>
        <a:xfrm>
          <a:off x="0" y="0"/>
          <a:ext cx="0" cy="0"/>
          <a:chOff x="0" y="0"/>
          <a:chExt cx="0" cy="0"/>
        </a:xfrm>
      </p:grpSpPr>
      <p:sp>
        <p:nvSpPr>
          <p:cNvPr id="777" name="Google Shape;777;p99"/>
          <p:cNvSpPr txBox="1">
            <a:spLocks noGrp="1"/>
          </p:cNvSpPr>
          <p:nvPr>
            <p:ph type="title"/>
          </p:nvPr>
        </p:nvSpPr>
        <p:spPr>
          <a:xfrm>
            <a:off x="234375" y="781505"/>
            <a:ext cx="5915100" cy="533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Qualitative Data Training: Codebook Tools</a:t>
            </a:r>
            <a:endParaRPr/>
          </a:p>
        </p:txBody>
      </p:sp>
      <p:graphicFrame>
        <p:nvGraphicFramePr>
          <p:cNvPr id="778" name="Google Shape;778;p99"/>
          <p:cNvGraphicFramePr/>
          <p:nvPr/>
        </p:nvGraphicFramePr>
        <p:xfrm>
          <a:off x="234378" y="4765889"/>
          <a:ext cx="6280775" cy="3825230"/>
        </p:xfrm>
        <a:graphic>
          <a:graphicData uri="http://schemas.openxmlformats.org/drawingml/2006/table">
            <a:tbl>
              <a:tblPr firstRow="1" firstCol="1" bandRow="1">
                <a:noFill/>
                <a:tableStyleId>{32A8F331-EDF1-4ECC-9781-B7D2D484FF46}</a:tableStyleId>
              </a:tblPr>
              <a:tblGrid>
                <a:gridCol w="1520475">
                  <a:extLst>
                    <a:ext uri="{9D8B030D-6E8A-4147-A177-3AD203B41FA5}">
                      <a16:colId xmlns:a16="http://schemas.microsoft.com/office/drawing/2014/main" val="20000"/>
                    </a:ext>
                  </a:extLst>
                </a:gridCol>
                <a:gridCol w="1190075">
                  <a:extLst>
                    <a:ext uri="{9D8B030D-6E8A-4147-A177-3AD203B41FA5}">
                      <a16:colId xmlns:a16="http://schemas.microsoft.com/office/drawing/2014/main" val="20001"/>
                    </a:ext>
                  </a:extLst>
                </a:gridCol>
                <a:gridCol w="1190075">
                  <a:extLst>
                    <a:ext uri="{9D8B030D-6E8A-4147-A177-3AD203B41FA5}">
                      <a16:colId xmlns:a16="http://schemas.microsoft.com/office/drawing/2014/main" val="20002"/>
                    </a:ext>
                  </a:extLst>
                </a:gridCol>
                <a:gridCol w="1190075">
                  <a:extLst>
                    <a:ext uri="{9D8B030D-6E8A-4147-A177-3AD203B41FA5}">
                      <a16:colId xmlns:a16="http://schemas.microsoft.com/office/drawing/2014/main" val="20003"/>
                    </a:ext>
                  </a:extLst>
                </a:gridCol>
                <a:gridCol w="1190075">
                  <a:extLst>
                    <a:ext uri="{9D8B030D-6E8A-4147-A177-3AD203B41FA5}">
                      <a16:colId xmlns:a16="http://schemas.microsoft.com/office/drawing/2014/main" val="20004"/>
                    </a:ext>
                  </a:extLst>
                </a:gridCol>
              </a:tblGrid>
              <a:tr h="1281975">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Code</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131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13131"/>
                          </a:solidFill>
                          <a:latin typeface="Calibri"/>
                          <a:ea typeface="Calibri"/>
                          <a:cs typeface="Calibri"/>
                          <a:sym typeface="Calibri"/>
                        </a:rPr>
                        <a:t>What are you calling this code?</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Expectations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131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13131"/>
                          </a:solidFill>
                          <a:latin typeface="Calibri"/>
                          <a:ea typeface="Calibri"/>
                          <a:cs typeface="Calibri"/>
                          <a:sym typeface="Calibri"/>
                        </a:rPr>
                        <a:t>What do you expect to see related to this code?</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Reality</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131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13131"/>
                          </a:solidFill>
                          <a:latin typeface="Calibri"/>
                          <a:ea typeface="Calibri"/>
                          <a:cs typeface="Calibri"/>
                          <a:sym typeface="Calibri"/>
                        </a:rPr>
                        <a:t>What did you see related to this code?</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Count</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u="none" strike="noStrike" cap="none">
                        <a:solidFill>
                          <a:srgbClr val="3131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i="0" u="none" strike="noStrike" cap="none">
                          <a:solidFill>
                            <a:srgbClr val="313131"/>
                          </a:solidFill>
                          <a:latin typeface="Calibri"/>
                          <a:ea typeface="Calibri"/>
                          <a:cs typeface="Calibri"/>
                          <a:sym typeface="Calibri"/>
                        </a:rPr>
                        <a:t>How many times did this code come up?</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u="none" strike="noStrike" cap="none">
                          <a:solidFill>
                            <a:srgbClr val="313131"/>
                          </a:solidFill>
                          <a:latin typeface="Calibri"/>
                          <a:ea typeface="Calibri"/>
                          <a:cs typeface="Calibri"/>
                          <a:sym typeface="Calibri"/>
                        </a:rPr>
                        <a:t>Themes</a:t>
                      </a:r>
                      <a:endParaRPr sz="1400" u="none" strike="noStrike" cap="none"/>
                    </a:p>
                    <a:p>
                      <a:pPr marL="0" marR="0" lvl="0" indent="0" algn="l" rtl="0">
                        <a:lnSpc>
                          <a:spcPct val="100000"/>
                        </a:lnSpc>
                        <a:spcBef>
                          <a:spcPts val="0"/>
                        </a:spcBef>
                        <a:spcAft>
                          <a:spcPts val="0"/>
                        </a:spcAft>
                        <a:buClr>
                          <a:srgbClr val="000000"/>
                        </a:buClr>
                        <a:buSzPts val="1100"/>
                        <a:buFont typeface="Arial"/>
                        <a:buNone/>
                      </a:pPr>
                      <a:endParaRPr sz="1100" b="1" u="none" strike="noStrike" cap="none">
                        <a:solidFill>
                          <a:srgbClr val="313131"/>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100"/>
                        <a:buFont typeface="Arial"/>
                        <a:buNone/>
                      </a:pPr>
                      <a:r>
                        <a:rPr lang="en-US" sz="1100" b="0" u="none" strike="noStrike" cap="none">
                          <a:solidFill>
                            <a:srgbClr val="313131"/>
                          </a:solidFill>
                          <a:latin typeface="Calibri"/>
                          <a:ea typeface="Calibri"/>
                          <a:cs typeface="Calibri"/>
                          <a:sym typeface="Calibri"/>
                        </a:rPr>
                        <a:t>Overarching </a:t>
                      </a:r>
                      <a:r>
                        <a:rPr lang="en-US" sz="1100" b="0">
                          <a:solidFill>
                            <a:srgbClr val="313131"/>
                          </a:solidFill>
                        </a:rPr>
                        <a:t>theme</a:t>
                      </a:r>
                      <a:r>
                        <a:rPr lang="en-US" sz="1100" b="0" u="none" strike="noStrike" cap="none">
                          <a:solidFill>
                            <a:srgbClr val="313131"/>
                          </a:solidFill>
                          <a:latin typeface="Calibri"/>
                          <a:ea typeface="Calibri"/>
                          <a:cs typeface="Calibri"/>
                          <a:sym typeface="Calibri"/>
                        </a:rPr>
                        <a:t> that encompasses your findings from this code.</a:t>
                      </a:r>
                      <a:endParaRPr sz="1400" u="none" strike="noStrike" cap="none"/>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extLst>
                  <a:ext uri="{0D108BD9-81ED-4DB2-BD59-A6C34878D82A}">
                    <a16:rowId xmlns:a16="http://schemas.microsoft.com/office/drawing/2014/main" val="10000"/>
                  </a:ext>
                </a:extLst>
              </a:tr>
              <a:tr h="822950">
                <a:tc>
                  <a:txBody>
                    <a:bodyPr/>
                    <a:lstStyle/>
                    <a:p>
                      <a:pPr marL="0" marR="0" lvl="0" indent="0" algn="l" rtl="0">
                        <a:lnSpc>
                          <a:spcPct val="107000"/>
                        </a:lnSpc>
                        <a:spcBef>
                          <a:spcPts val="0"/>
                        </a:spcBef>
                        <a:spcAft>
                          <a:spcPts val="0"/>
                        </a:spcAft>
                        <a:buClr>
                          <a:srgbClr val="000000"/>
                        </a:buClr>
                        <a:buSzPts val="1100"/>
                        <a:buFont typeface="Arial"/>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822950">
                <a:tc>
                  <a:txBody>
                    <a:bodyPr/>
                    <a:lstStyle/>
                    <a:p>
                      <a:pPr marL="0" marR="0" lvl="0" indent="0" algn="l" rtl="0">
                        <a:lnSpc>
                          <a:spcPct val="107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822950">
                <a:tc>
                  <a:txBody>
                    <a:bodyPr/>
                    <a:lstStyle/>
                    <a:p>
                      <a:pPr marL="0" marR="0" lvl="0" indent="0" algn="l" rtl="0">
                        <a:lnSpc>
                          <a:spcPct val="107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137150" marB="1371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bl>
          </a:graphicData>
        </a:graphic>
      </p:graphicFrame>
      <p:sp>
        <p:nvSpPr>
          <p:cNvPr id="779" name="Google Shape;779;p99"/>
          <p:cNvSpPr txBox="1"/>
          <p:nvPr/>
        </p:nvSpPr>
        <p:spPr>
          <a:xfrm>
            <a:off x="234200" y="4494975"/>
            <a:ext cx="62808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Qualitative Approach</a:t>
            </a:r>
            <a:endParaRPr sz="1400" b="1" i="0" u="none" strike="noStrike" cap="none" dirty="0">
              <a:solidFill>
                <a:srgbClr val="000000"/>
              </a:solidFill>
              <a:latin typeface="Arial"/>
              <a:ea typeface="Arial"/>
              <a:cs typeface="Arial"/>
              <a:sym typeface="Arial"/>
            </a:endParaRPr>
          </a:p>
        </p:txBody>
      </p:sp>
      <p:graphicFrame>
        <p:nvGraphicFramePr>
          <p:cNvPr id="780" name="Google Shape;780;p99"/>
          <p:cNvGraphicFramePr/>
          <p:nvPr/>
        </p:nvGraphicFramePr>
        <p:xfrm>
          <a:off x="216777" y="1694079"/>
          <a:ext cx="6280800" cy="2336500"/>
        </p:xfrm>
        <a:graphic>
          <a:graphicData uri="http://schemas.openxmlformats.org/drawingml/2006/table">
            <a:tbl>
              <a:tblPr firstRow="1" firstCol="1" bandRow="1">
                <a:noFill/>
                <a:tableStyleId>{32A8F331-EDF1-4ECC-9781-B7D2D484FF46}</a:tableStyleId>
              </a:tblPr>
              <a:tblGrid>
                <a:gridCol w="1570200">
                  <a:extLst>
                    <a:ext uri="{9D8B030D-6E8A-4147-A177-3AD203B41FA5}">
                      <a16:colId xmlns:a16="http://schemas.microsoft.com/office/drawing/2014/main" val="20000"/>
                    </a:ext>
                  </a:extLst>
                </a:gridCol>
                <a:gridCol w="1570200">
                  <a:extLst>
                    <a:ext uri="{9D8B030D-6E8A-4147-A177-3AD203B41FA5}">
                      <a16:colId xmlns:a16="http://schemas.microsoft.com/office/drawing/2014/main" val="20001"/>
                    </a:ext>
                  </a:extLst>
                </a:gridCol>
                <a:gridCol w="1570200">
                  <a:extLst>
                    <a:ext uri="{9D8B030D-6E8A-4147-A177-3AD203B41FA5}">
                      <a16:colId xmlns:a16="http://schemas.microsoft.com/office/drawing/2014/main" val="20002"/>
                    </a:ext>
                  </a:extLst>
                </a:gridCol>
                <a:gridCol w="1570200">
                  <a:extLst>
                    <a:ext uri="{9D8B030D-6E8A-4147-A177-3AD203B41FA5}">
                      <a16:colId xmlns:a16="http://schemas.microsoft.com/office/drawing/2014/main" val="20003"/>
                    </a:ext>
                  </a:extLst>
                </a:gridCol>
              </a:tblGrid>
              <a:tr h="690600">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Datasets to be Used</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Data Type</a:t>
                      </a:r>
                      <a:endParaRPr sz="1400" u="none" strike="noStrike" cap="none"/>
                    </a:p>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(Quant, Qual, Both)</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Inclusions</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Arial"/>
                        <a:buNone/>
                      </a:pPr>
                      <a:r>
                        <a:rPr lang="en-US" sz="1100" b="1" i="0" u="none" strike="noStrike" cap="none">
                          <a:solidFill>
                            <a:srgbClr val="313131"/>
                          </a:solidFill>
                          <a:latin typeface="Calibri"/>
                          <a:ea typeface="Calibri"/>
                          <a:cs typeface="Calibri"/>
                          <a:sym typeface="Calibri"/>
                        </a:rPr>
                        <a:t>Exclusions</a:t>
                      </a:r>
                      <a:endParaRPr sz="1100" u="none" strike="noStrike" cap="none">
                        <a:solidFill>
                          <a:srgbClr val="313131"/>
                        </a:solidFill>
                        <a:latin typeface="Calibri"/>
                        <a:ea typeface="Calibri"/>
                        <a:cs typeface="Calibri"/>
                        <a:sym typeface="Calibri"/>
                      </a:endParaRPr>
                    </a:p>
                  </a:txBody>
                  <a:tcPr marL="91450" marR="91450" marT="91450" marB="91450">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extLst>
                  <a:ext uri="{0D108BD9-81ED-4DB2-BD59-A6C34878D82A}">
                    <a16:rowId xmlns:a16="http://schemas.microsoft.com/office/drawing/2014/main" val="10000"/>
                  </a:ext>
                </a:extLst>
              </a:tr>
              <a:tr h="822950">
                <a:tc>
                  <a:txBody>
                    <a:bodyPr/>
                    <a:lstStyle/>
                    <a:p>
                      <a:pPr marL="0" marR="0" lvl="0" indent="0" algn="l" rtl="0">
                        <a:lnSpc>
                          <a:spcPct val="107000"/>
                        </a:lnSpc>
                        <a:spcBef>
                          <a:spcPts val="0"/>
                        </a:spcBef>
                        <a:spcAft>
                          <a:spcPts val="0"/>
                        </a:spcAft>
                        <a:buClr>
                          <a:srgbClr val="000000"/>
                        </a:buClr>
                        <a:buSzPts val="1100"/>
                        <a:buFont typeface="Calibri"/>
                        <a:buNone/>
                      </a:pPr>
                      <a:endParaRPr sz="1100" b="1"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val="10001"/>
                  </a:ext>
                </a:extLst>
              </a:tr>
              <a:tr h="822950">
                <a:tc>
                  <a:txBody>
                    <a:bodyPr/>
                    <a:lstStyle/>
                    <a:p>
                      <a:pPr marL="0" marR="0" lvl="0" indent="0" algn="l" rtl="0">
                        <a:lnSpc>
                          <a:spcPct val="107000"/>
                        </a:lnSpc>
                        <a:spcBef>
                          <a:spcPts val="0"/>
                        </a:spcBef>
                        <a:spcAft>
                          <a:spcPts val="0"/>
                        </a:spcAft>
                        <a:buClr>
                          <a:srgbClr val="000000"/>
                        </a:buClr>
                        <a:buSzPts val="1100"/>
                        <a:buFont typeface="Arial"/>
                        <a:buNone/>
                      </a:pPr>
                      <a:endParaRPr sz="1100" b="1"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tc>
                  <a:txBody>
                    <a:bodyPr/>
                    <a:lstStyle/>
                    <a:p>
                      <a:pPr marL="0" marR="0" lvl="0" indent="0" algn="l" rtl="0">
                        <a:lnSpc>
                          <a:spcPct val="100000"/>
                        </a:lnSpc>
                        <a:spcBef>
                          <a:spcPts val="0"/>
                        </a:spcBef>
                        <a:spcAft>
                          <a:spcPts val="0"/>
                        </a:spcAft>
                        <a:buClr>
                          <a:srgbClr val="000000"/>
                        </a:buClr>
                        <a:buSzPts val="1100"/>
                        <a:buFont typeface="Calibri"/>
                        <a:buNone/>
                      </a:pPr>
                      <a:endParaRPr sz="1100" b="0" i="0" u="none" strike="noStrike" cap="none">
                        <a:solidFill>
                          <a:srgbClr val="000000"/>
                        </a:solidFill>
                        <a:latin typeface="Calibri"/>
                        <a:ea typeface="Calibri"/>
                        <a:cs typeface="Calibri"/>
                        <a:sym typeface="Calibri"/>
                      </a:endParaRPr>
                    </a:p>
                  </a:txBody>
                  <a:tcPr marL="91450" marR="91450" marT="91450" marB="91450"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FFFFFF"/>
                    </a:solidFill>
                  </a:tcPr>
                </a:tc>
                <a:extLst>
                  <a:ext uri="{0D108BD9-81ED-4DB2-BD59-A6C34878D82A}">
                    <a16:rowId xmlns:a16="http://schemas.microsoft.com/office/drawing/2014/main" val="10002"/>
                  </a:ext>
                </a:extLst>
              </a:tr>
            </a:tbl>
          </a:graphicData>
        </a:graphic>
      </p:graphicFrame>
      <p:sp>
        <p:nvSpPr>
          <p:cNvPr id="781" name="Google Shape;781;p99"/>
          <p:cNvSpPr txBox="1"/>
          <p:nvPr/>
        </p:nvSpPr>
        <p:spPr>
          <a:xfrm>
            <a:off x="216775" y="1423150"/>
            <a:ext cx="62808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US" sz="1200" b="1" i="0" u="none" strike="noStrike" cap="none" dirty="0">
                <a:solidFill>
                  <a:srgbClr val="FFFFFF"/>
                </a:solidFill>
                <a:latin typeface="Calibri"/>
                <a:ea typeface="Calibri"/>
                <a:cs typeface="Calibri"/>
                <a:sym typeface="Calibri"/>
              </a:rPr>
              <a:t>Learning Questions</a:t>
            </a:r>
            <a:endParaRPr sz="1400" b="1" i="0" u="none" strike="noStrike" cap="none" dirty="0">
              <a:solidFill>
                <a:srgbClr val="000000"/>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94"/>
        <p:cNvGrpSpPr/>
        <p:nvPr/>
      </p:nvGrpSpPr>
      <p:grpSpPr>
        <a:xfrm>
          <a:off x="0" y="0"/>
          <a:ext cx="0" cy="0"/>
          <a:chOff x="0" y="0"/>
          <a:chExt cx="0" cy="0"/>
        </a:xfrm>
      </p:grpSpPr>
      <p:sp>
        <p:nvSpPr>
          <p:cNvPr id="395" name="Google Shape;395;p68"/>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3</a:t>
            </a:fld>
            <a:endParaRPr/>
          </a:p>
        </p:txBody>
      </p:sp>
      <p:sp>
        <p:nvSpPr>
          <p:cNvPr id="396" name="Google Shape;396;p68"/>
          <p:cNvSpPr/>
          <p:nvPr/>
        </p:nvSpPr>
        <p:spPr>
          <a:xfrm>
            <a:off x="611" y="5"/>
            <a:ext cx="6856800" cy="1230900"/>
          </a:xfrm>
          <a:prstGeom prst="rect">
            <a:avLst/>
          </a:prstGeom>
          <a:gradFill>
            <a:gsLst>
              <a:gs pos="0">
                <a:srgbClr val="20BFD6"/>
              </a:gs>
              <a:gs pos="8000">
                <a:srgbClr val="20BFD6"/>
              </a:gs>
              <a:gs pos="100000">
                <a:srgbClr val="CCDE62"/>
              </a:gs>
            </a:gsLst>
            <a:lin ang="27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pic>
        <p:nvPicPr>
          <p:cNvPr id="397" name="Google Shape;397;p68"/>
          <p:cNvPicPr preferRelativeResize="0"/>
          <p:nvPr/>
        </p:nvPicPr>
        <p:blipFill rotWithShape="1">
          <a:blip r:embed="rId3">
            <a:alphaModFix/>
          </a:blip>
          <a:srcRect/>
          <a:stretch/>
        </p:blipFill>
        <p:spPr>
          <a:xfrm>
            <a:off x="0" y="9031216"/>
            <a:ext cx="6857999" cy="172360"/>
          </a:xfrm>
          <a:prstGeom prst="rect">
            <a:avLst/>
          </a:prstGeom>
          <a:noFill/>
          <a:ln>
            <a:noFill/>
          </a:ln>
        </p:spPr>
      </p:pic>
      <p:pic>
        <p:nvPicPr>
          <p:cNvPr id="398" name="Google Shape;398;p68" descr="Logo&#10;&#10;Description automatically generated with low confidence"/>
          <p:cNvPicPr preferRelativeResize="0"/>
          <p:nvPr/>
        </p:nvPicPr>
        <p:blipFill rotWithShape="1">
          <a:blip r:embed="rId4">
            <a:alphaModFix/>
          </a:blip>
          <a:srcRect/>
          <a:stretch/>
        </p:blipFill>
        <p:spPr>
          <a:xfrm>
            <a:off x="301744" y="8371300"/>
            <a:ext cx="1543049" cy="617220"/>
          </a:xfrm>
          <a:prstGeom prst="rect">
            <a:avLst/>
          </a:prstGeom>
          <a:noFill/>
          <a:ln>
            <a:noFill/>
          </a:ln>
        </p:spPr>
      </p:pic>
      <p:sp>
        <p:nvSpPr>
          <p:cNvPr id="399" name="Google Shape;399;p68"/>
          <p:cNvSpPr txBox="1"/>
          <p:nvPr/>
        </p:nvSpPr>
        <p:spPr>
          <a:xfrm>
            <a:off x="1872429" y="8757688"/>
            <a:ext cx="4887000" cy="2307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900">
                <a:solidFill>
                  <a:srgbClr val="000000"/>
                </a:solidFill>
                <a:latin typeface="Calibri"/>
                <a:ea typeface="Calibri"/>
                <a:cs typeface="Calibri"/>
                <a:sym typeface="Calibri"/>
              </a:rPr>
              <a:t>© 2022 RESULTSLAB</a:t>
            </a:r>
            <a:endParaRPr sz="900">
              <a:solidFill>
                <a:schemeClr val="dk1"/>
              </a:solidFill>
              <a:latin typeface="Calibri"/>
              <a:ea typeface="Calibri"/>
              <a:cs typeface="Calibri"/>
              <a:sym typeface="Calibri"/>
            </a:endParaRPr>
          </a:p>
        </p:txBody>
      </p:sp>
      <p:sp>
        <p:nvSpPr>
          <p:cNvPr id="400" name="Google Shape;400;p68"/>
          <p:cNvSpPr txBox="1">
            <a:spLocks noGrp="1"/>
          </p:cNvSpPr>
          <p:nvPr>
            <p:ph type="title"/>
          </p:nvPr>
        </p:nvSpPr>
        <p:spPr>
          <a:xfrm>
            <a:off x="301751" y="193056"/>
            <a:ext cx="5877600" cy="8448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FFFFFF"/>
              </a:buClr>
              <a:buSzPts val="5400"/>
              <a:buFont typeface="Calibri"/>
              <a:buNone/>
            </a:pPr>
            <a:r>
              <a:rPr lang="en-US" sz="5400" baseline="-25000">
                <a:solidFill>
                  <a:srgbClr val="FFFFFF"/>
                </a:solidFill>
              </a:rPr>
              <a:t>Table of Contents</a:t>
            </a:r>
            <a:endParaRPr sz="5400" baseline="30000">
              <a:solidFill>
                <a:srgbClr val="FFFFFF"/>
              </a:solidFill>
            </a:endParaRPr>
          </a:p>
        </p:txBody>
      </p:sp>
      <p:graphicFrame>
        <p:nvGraphicFramePr>
          <p:cNvPr id="401" name="Google Shape;401;p68"/>
          <p:cNvGraphicFramePr/>
          <p:nvPr>
            <p:extLst>
              <p:ext uri="{D42A27DB-BD31-4B8C-83A1-F6EECF244321}">
                <p14:modId xmlns:p14="http://schemas.microsoft.com/office/powerpoint/2010/main" val="570750607"/>
              </p:ext>
            </p:extLst>
          </p:nvPr>
        </p:nvGraphicFramePr>
        <p:xfrm>
          <a:off x="483293" y="1429760"/>
          <a:ext cx="5877475" cy="1878030"/>
        </p:xfrm>
        <a:graphic>
          <a:graphicData uri="http://schemas.openxmlformats.org/drawingml/2006/table">
            <a:tbl>
              <a:tblPr firstRow="1" firstCol="1" bandRow="1">
                <a:noFill/>
                <a:tableStyleId>{94DFC2D2-1798-404E-9DFA-1F1F9D04BCEB}</a:tableStyleId>
              </a:tblPr>
              <a:tblGrid>
                <a:gridCol w="5877475">
                  <a:extLst>
                    <a:ext uri="{9D8B030D-6E8A-4147-A177-3AD203B41FA5}">
                      <a16:colId xmlns:a16="http://schemas.microsoft.com/office/drawing/2014/main" val="20000"/>
                    </a:ext>
                  </a:extLst>
                </a:gridCol>
              </a:tblGrid>
              <a:tr h="345953">
                <a:tc>
                  <a:txBody>
                    <a:bodyPr/>
                    <a:lstStyle/>
                    <a:p>
                      <a:pPr marL="0" marR="0" lvl="0" indent="0" algn="l" rtl="0">
                        <a:lnSpc>
                          <a:spcPct val="107000"/>
                        </a:lnSpc>
                        <a:spcBef>
                          <a:spcPts val="0"/>
                        </a:spcBef>
                        <a:spcAft>
                          <a:spcPts val="0"/>
                        </a:spcAft>
                        <a:buNone/>
                      </a:pPr>
                      <a:r>
                        <a:rPr lang="en-US" sz="1600" b="1" u="none" strike="noStrike" cap="none" dirty="0">
                          <a:solidFill>
                            <a:schemeClr val="lt1"/>
                          </a:solidFill>
                          <a:latin typeface="Calibri"/>
                          <a:ea typeface="Calibri"/>
                          <a:cs typeface="Calibri"/>
                          <a:sym typeface="Calibri"/>
                        </a:rPr>
                        <a:t>How to Use this Workbook:</a:t>
                      </a:r>
                      <a:endParaRPr sz="1600" b="1"/>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1532077">
                <a:tc>
                  <a:txBody>
                    <a:bodyPr/>
                    <a:lstStyle/>
                    <a:p>
                      <a:pPr marL="0" marR="0" lvl="0" indent="0" algn="l" rtl="0">
                        <a:spcBef>
                          <a:spcPts val="0"/>
                        </a:spcBef>
                        <a:spcAft>
                          <a:spcPts val="0"/>
                        </a:spcAft>
                        <a:buNone/>
                      </a:pPr>
                      <a:r>
                        <a:rPr lang="en-US" sz="1400" b="0" u="none" strike="noStrike" cap="none" dirty="0">
                          <a:solidFill>
                            <a:schemeClr val="dk1"/>
                          </a:solidFill>
                        </a:rPr>
                        <a:t>The ACT</a:t>
                      </a:r>
                      <a:r>
                        <a:rPr lang="en-US" sz="1400" b="0" i="0" u="none" strike="noStrike" cap="none" dirty="0">
                          <a:solidFill>
                            <a:srgbClr val="313131"/>
                          </a:solidFill>
                          <a:latin typeface="Calibri"/>
                          <a:ea typeface="Calibri"/>
                          <a:cs typeface="Calibri"/>
                          <a:sym typeface="Calibri"/>
                        </a:rPr>
                        <a:t>™</a:t>
                      </a:r>
                      <a:r>
                        <a:rPr lang="en-US" sz="1400" b="0" u="none" strike="noStrike" cap="none" dirty="0">
                          <a:solidFill>
                            <a:schemeClr val="dk1"/>
                          </a:solidFill>
                        </a:rPr>
                        <a:t> Model workbook is divided into three modules: Align, Capture, Transform. </a:t>
                      </a:r>
                      <a:endParaRPr sz="1400"/>
                    </a:p>
                    <a:p>
                      <a:pPr marL="0" marR="0" lvl="0" indent="0" algn="l" rtl="0">
                        <a:spcBef>
                          <a:spcPts val="0"/>
                        </a:spcBef>
                        <a:spcAft>
                          <a:spcPts val="0"/>
                        </a:spcAft>
                        <a:buNone/>
                      </a:pPr>
                      <a:endParaRPr sz="1400" b="0" dirty="0">
                        <a:solidFill>
                          <a:schemeClr val="dk1"/>
                        </a:solidFill>
                      </a:endParaRPr>
                    </a:p>
                    <a:p>
                      <a:pPr marL="0" marR="0" lvl="0" indent="0" algn="l" rtl="0">
                        <a:spcBef>
                          <a:spcPts val="0"/>
                        </a:spcBef>
                        <a:spcAft>
                          <a:spcPts val="0"/>
                        </a:spcAft>
                        <a:buNone/>
                      </a:pPr>
                      <a:r>
                        <a:rPr lang="en-US" sz="1400" b="0" dirty="0">
                          <a:solidFill>
                            <a:schemeClr val="dk1"/>
                          </a:solidFill>
                        </a:rPr>
                        <a:t>We have included graphic organizers for each step and templates for you to build out your own developments. </a:t>
                      </a:r>
                      <a:endParaRPr sz="1400"/>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1"/>
                  </a:ext>
                </a:extLst>
              </a:tr>
            </a:tbl>
          </a:graphicData>
        </a:graphic>
      </p:graphicFrame>
      <p:sp>
        <p:nvSpPr>
          <p:cNvPr id="402" name="Google Shape;402;p68"/>
          <p:cNvSpPr txBox="1"/>
          <p:nvPr/>
        </p:nvSpPr>
        <p:spPr>
          <a:xfrm>
            <a:off x="483231" y="3373565"/>
            <a:ext cx="5877600" cy="2765079"/>
          </a:xfrm>
          <a:prstGeom prst="rect">
            <a:avLst/>
          </a:prstGeom>
          <a:noFill/>
          <a:ln>
            <a:noFill/>
          </a:ln>
        </p:spPr>
        <p:txBody>
          <a:bodyPr spcFirstLastPara="1" wrap="square" lIns="0" tIns="13425" rIns="0" bIns="0" anchor="t" anchorCtr="0">
            <a:spAutoFit/>
          </a:bodyPr>
          <a:lstStyle/>
          <a:p>
            <a:pPr marL="33020" marR="0" lvl="0" indent="0" algn="l" rtl="0">
              <a:lnSpc>
                <a:spcPct val="100000"/>
              </a:lnSpc>
              <a:spcBef>
                <a:spcPts val="0"/>
              </a:spcBef>
              <a:spcAft>
                <a:spcPts val="0"/>
              </a:spcAft>
              <a:buClr>
                <a:srgbClr val="33C0C9"/>
              </a:buClr>
              <a:buSzPts val="2400"/>
              <a:buFont typeface="Calibri"/>
              <a:buNone/>
            </a:pPr>
            <a:r>
              <a:rPr lang="en-US" sz="2400" b="1" baseline="-25000" dirty="0">
                <a:solidFill>
                  <a:srgbClr val="33C0C9"/>
                </a:solidFill>
                <a:latin typeface="Calibri"/>
                <a:ea typeface="Calibri"/>
                <a:cs typeface="Calibri"/>
                <a:sym typeface="Calibri"/>
              </a:rPr>
              <a:t>ALIGN</a:t>
            </a:r>
            <a:endParaRPr sz="2400" b="1" baseline="-25000" dirty="0">
              <a:solidFill>
                <a:srgbClr val="33C0C9"/>
              </a:solidFill>
              <a:latin typeface="Calibri"/>
              <a:ea typeface="Calibri"/>
              <a:cs typeface="Calibri"/>
              <a:sym typeface="Calibri"/>
            </a:endParaRPr>
          </a:p>
          <a:p>
            <a:pPr marL="33020" marR="0" lvl="0" indent="0" algn="l" rtl="0">
              <a:lnSpc>
                <a:spcPct val="100000"/>
              </a:lnSpc>
              <a:spcBef>
                <a:spcPts val="0"/>
              </a:spcBef>
              <a:spcAft>
                <a:spcPts val="0"/>
              </a:spcAft>
              <a:buClr>
                <a:srgbClr val="33C0C9"/>
              </a:buClr>
              <a:buSzPts val="2400"/>
              <a:buFont typeface="Calibri"/>
              <a:buNone/>
            </a:pPr>
            <a:endParaRPr sz="200" b="1" baseline="-25000" dirty="0">
              <a:solidFill>
                <a:srgbClr val="33C0C9"/>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US" sz="1200" dirty="0">
                <a:solidFill>
                  <a:srgbClr val="7F7F7F"/>
                </a:solidFill>
                <a:latin typeface="Calibri"/>
                <a:ea typeface="Calibri"/>
                <a:cs typeface="Calibri"/>
                <a:sym typeface="Calibri"/>
              </a:rPr>
              <a:t>SECTION 1: CREATE AN IMPACT STRATEGY ​​</a:t>
            </a:r>
            <a:endParaRPr sz="1200" dirty="0">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US" sz="1200" dirty="0">
                <a:solidFill>
                  <a:srgbClr val="7F7F7F"/>
                </a:solidFill>
                <a:latin typeface="Calibri"/>
                <a:ea typeface="Calibri"/>
                <a:cs typeface="Calibri"/>
                <a:sym typeface="Calibri"/>
              </a:rPr>
              <a:t>SECTION 2: IDEATE LEARNING QUESTIONS</a:t>
            </a:r>
            <a:endParaRPr sz="1200" dirty="0">
              <a:solidFill>
                <a:srgbClr val="7F7F7F"/>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Font typeface="Arial"/>
              <a:buNone/>
            </a:pPr>
            <a:r>
              <a:rPr lang="en-US" sz="1200" dirty="0">
                <a:solidFill>
                  <a:srgbClr val="7F7F7F"/>
                </a:solidFill>
                <a:latin typeface="Calibri"/>
                <a:ea typeface="Calibri"/>
                <a:cs typeface="Calibri"/>
                <a:sym typeface="Calibri"/>
              </a:rPr>
              <a:t>SECTION 3: REFLECTION &amp; TAKEAWAYS</a:t>
            </a:r>
            <a:endParaRPr sz="1800" baseline="-25000" dirty="0">
              <a:solidFill>
                <a:srgbClr val="33C0C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b="1" baseline="-25000" dirty="0">
                <a:solidFill>
                  <a:srgbClr val="33C0C9"/>
                </a:solidFill>
                <a:latin typeface="Calibri"/>
                <a:ea typeface="Calibri"/>
                <a:cs typeface="Calibri"/>
                <a:sym typeface="Calibri"/>
              </a:rPr>
              <a:t>CAPTURE</a:t>
            </a:r>
            <a:endParaRPr sz="2400" b="1" baseline="-25000" dirty="0">
              <a:solidFill>
                <a:srgbClr val="33C0C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 b="1" baseline="-25000" dirty="0">
              <a:solidFill>
                <a:srgbClr val="33C0C9"/>
              </a:solidFill>
              <a:latin typeface="Calibri"/>
              <a:ea typeface="Calibri"/>
              <a:cs typeface="Calibri"/>
              <a:sym typeface="Calibri"/>
            </a:endParaRPr>
          </a:p>
          <a:p>
            <a:pPr marL="0" lvl="0" indent="0" algn="l" rtl="0">
              <a:spcBef>
                <a:spcPts val="0"/>
              </a:spcBef>
              <a:spcAft>
                <a:spcPts val="0"/>
              </a:spcAft>
              <a:buClr>
                <a:schemeClr val="dk1"/>
              </a:buClr>
              <a:buFont typeface="Arial"/>
              <a:buNone/>
            </a:pPr>
            <a:r>
              <a:rPr lang="en-US" sz="1200" dirty="0">
                <a:solidFill>
                  <a:srgbClr val="7F7F7F"/>
                </a:solidFill>
                <a:latin typeface="Calibri"/>
                <a:ea typeface="Calibri"/>
                <a:cs typeface="Calibri"/>
                <a:sym typeface="Calibri"/>
              </a:rPr>
              <a:t>SECTION 1: BUILD A STRONG PLAN FOR MEASUREMENT</a:t>
            </a:r>
            <a:endParaRPr sz="1200" dirty="0">
              <a:solidFill>
                <a:srgbClr val="7F7F7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7F7F7F"/>
                </a:solidFill>
                <a:latin typeface="Calibri"/>
                <a:ea typeface="Calibri"/>
                <a:cs typeface="Calibri"/>
                <a:sym typeface="Calibri"/>
              </a:rPr>
              <a:t>SECTION 3: CREATE OR REFINE DATA COLLECTION TOOLS</a:t>
            </a:r>
            <a:endParaRPr sz="1200" dirty="0">
              <a:solidFill>
                <a:srgbClr val="7F7F7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1200" dirty="0">
                <a:solidFill>
                  <a:srgbClr val="7F7F7F"/>
                </a:solidFill>
                <a:latin typeface="Calibri"/>
                <a:ea typeface="Calibri"/>
                <a:cs typeface="Calibri"/>
                <a:sym typeface="Calibri"/>
              </a:rPr>
              <a:t>SECTION 3: DATA SENSE MAKING</a:t>
            </a:r>
            <a:endParaRPr sz="1200" dirty="0">
              <a:solidFill>
                <a:srgbClr val="7F7F7F"/>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r>
              <a:rPr lang="en-US" sz="2400" b="1" baseline="-25000" dirty="0">
                <a:solidFill>
                  <a:srgbClr val="33C0C9"/>
                </a:solidFill>
                <a:latin typeface="Calibri"/>
                <a:ea typeface="Calibri"/>
                <a:cs typeface="Calibri"/>
                <a:sym typeface="Calibri"/>
              </a:rPr>
              <a:t>TRANSFORM</a:t>
            </a:r>
            <a:endParaRPr sz="2400" b="1" baseline="-25000" dirty="0">
              <a:solidFill>
                <a:srgbClr val="33C0C9"/>
              </a:solidFill>
              <a:latin typeface="Calibri"/>
              <a:ea typeface="Calibri"/>
              <a:cs typeface="Calibri"/>
              <a:sym typeface="Calibri"/>
            </a:endParaRPr>
          </a:p>
          <a:p>
            <a:pPr marL="0" lvl="0" indent="0" algn="l" rtl="0">
              <a:lnSpc>
                <a:spcPct val="115000"/>
              </a:lnSpc>
              <a:spcBef>
                <a:spcPts val="0"/>
              </a:spcBef>
              <a:spcAft>
                <a:spcPts val="0"/>
              </a:spcAft>
              <a:buClr>
                <a:schemeClr val="dk1"/>
              </a:buClr>
              <a:buSzPts val="1100"/>
              <a:buFont typeface="Arial"/>
              <a:buNone/>
            </a:pPr>
            <a:endParaRPr sz="200" b="1" baseline="-25000" dirty="0">
              <a:solidFill>
                <a:srgbClr val="33C0C9"/>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dirty="0">
                <a:solidFill>
                  <a:srgbClr val="7F7F7F"/>
                </a:solidFill>
                <a:latin typeface="Calibri"/>
                <a:ea typeface="Calibri"/>
                <a:cs typeface="Calibri"/>
                <a:sym typeface="Calibri"/>
              </a:rPr>
              <a:t>SECTION 1: DATA COMMUNICATION &amp; TOOLS</a:t>
            </a:r>
            <a:endParaRPr sz="1200" dirty="0">
              <a:solidFill>
                <a:srgbClr val="7F7F7F"/>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1100"/>
              <a:buFont typeface="Arial"/>
              <a:buNone/>
            </a:pPr>
            <a:r>
              <a:rPr lang="en-US" sz="1200" dirty="0">
                <a:solidFill>
                  <a:srgbClr val="7F7F7F"/>
                </a:solidFill>
                <a:latin typeface="Calibri"/>
                <a:ea typeface="Calibri"/>
                <a:cs typeface="Calibri"/>
                <a:sym typeface="Calibri"/>
              </a:rPr>
              <a:t>SECTION 2: IMPLEMENTATION PLAN</a:t>
            </a:r>
          </a:p>
          <a:p>
            <a:pPr marL="0" marR="0" lvl="0" indent="0" algn="l" rtl="0">
              <a:lnSpc>
                <a:spcPct val="115000"/>
              </a:lnSpc>
              <a:spcBef>
                <a:spcPts val="0"/>
              </a:spcBef>
              <a:spcAft>
                <a:spcPts val="0"/>
              </a:spcAft>
              <a:buClr>
                <a:schemeClr val="dk1"/>
              </a:buClr>
              <a:buSzPts val="1100"/>
              <a:buFont typeface="Arial"/>
              <a:buNone/>
            </a:pPr>
            <a:r>
              <a:rPr lang="en-US" sz="2400" b="1" baseline="-25000" dirty="0">
                <a:solidFill>
                  <a:srgbClr val="33C0C9"/>
                </a:solidFill>
                <a:latin typeface="Calibri"/>
                <a:ea typeface="Calibri"/>
                <a:cs typeface="Calibri"/>
                <a:sym typeface="Calibri"/>
              </a:rPr>
              <a:t>APPENDIX</a:t>
            </a:r>
            <a:endParaRPr sz="2000" b="1" i="0" baseline="-25000" dirty="0">
              <a:solidFill>
                <a:srgbClr val="33C0C9"/>
              </a:solidFill>
              <a:latin typeface="Calibri"/>
              <a:ea typeface="Calibri"/>
              <a:cs typeface="Calibri"/>
              <a:sym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786"/>
        <p:cNvGrpSpPr/>
        <p:nvPr/>
      </p:nvGrpSpPr>
      <p:grpSpPr>
        <a:xfrm>
          <a:off x="0" y="0"/>
          <a:ext cx="0" cy="0"/>
          <a:chOff x="0" y="0"/>
          <a:chExt cx="0" cy="0"/>
        </a:xfrm>
      </p:grpSpPr>
      <p:sp>
        <p:nvSpPr>
          <p:cNvPr id="787" name="Google Shape;787;p100"/>
          <p:cNvSpPr txBox="1">
            <a:spLocks noGrp="1"/>
          </p:cNvSpPr>
          <p:nvPr>
            <p:ph type="title"/>
          </p:nvPr>
        </p:nvSpPr>
        <p:spPr>
          <a:xfrm>
            <a:off x="449306" y="769984"/>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a:t>Quantitative Data Analysis Cheat Sheet</a:t>
            </a:r>
            <a:endParaRPr sz="1300">
              <a:solidFill>
                <a:schemeClr val="dk2"/>
              </a:solidFill>
            </a:endParaRPr>
          </a:p>
        </p:txBody>
      </p:sp>
      <p:sp>
        <p:nvSpPr>
          <p:cNvPr id="788" name="Google Shape;788;p100"/>
          <p:cNvSpPr/>
          <p:nvPr/>
        </p:nvSpPr>
        <p:spPr>
          <a:xfrm>
            <a:off x="421713" y="5028925"/>
            <a:ext cx="5966700" cy="8739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Calibri"/>
                <a:ea typeface="Calibri"/>
                <a:cs typeface="Calibri"/>
                <a:sym typeface="Calibri"/>
              </a:rPr>
              <a:t>Quality Checks: </a:t>
            </a:r>
            <a:r>
              <a:rPr lang="en-US">
                <a:latin typeface="Calibri"/>
                <a:ea typeface="Calibri"/>
                <a:cs typeface="Calibri"/>
                <a:sym typeface="Calibri"/>
              </a:rPr>
              <a:t>Check for Completeness, Consistency, and Cleanliness</a:t>
            </a:r>
            <a:endParaRPr>
              <a:latin typeface="Calibri"/>
              <a:ea typeface="Calibri"/>
              <a:cs typeface="Calibri"/>
              <a:sym typeface="Calibri"/>
            </a:endParaRPr>
          </a:p>
        </p:txBody>
      </p:sp>
      <p:sp>
        <p:nvSpPr>
          <p:cNvPr id="789" name="Google Shape;789;p100"/>
          <p:cNvSpPr/>
          <p:nvPr/>
        </p:nvSpPr>
        <p:spPr>
          <a:xfrm>
            <a:off x="349901" y="5586269"/>
            <a:ext cx="5966700" cy="19986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Calibri"/>
                <a:ea typeface="Calibri"/>
                <a:cs typeface="Calibri"/>
                <a:sym typeface="Calibri"/>
              </a:rPr>
              <a:t>Processing</a:t>
            </a:r>
            <a:r>
              <a:rPr lang="en-US">
                <a:latin typeface="Calibri"/>
                <a:ea typeface="Calibri"/>
                <a:cs typeface="Calibri"/>
                <a:sym typeface="Calibri"/>
              </a:rPr>
              <a:t>: </a:t>
            </a:r>
            <a:endParaRPr>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1) Implement data quality check solutions: address potential errors and missing data. </a:t>
            </a:r>
            <a:endParaRPr>
              <a:latin typeface="Calibri"/>
              <a:ea typeface="Calibri"/>
              <a:cs typeface="Calibri"/>
              <a:sym typeface="Calibri"/>
            </a:endParaRPr>
          </a:p>
          <a:p>
            <a:pPr marL="0" marR="0" lvl="0" indent="0" algn="l" rtl="0">
              <a:lnSpc>
                <a:spcPct val="100000"/>
              </a:lnSpc>
              <a:spcBef>
                <a:spcPts val="0"/>
              </a:spcBef>
              <a:spcAft>
                <a:spcPts val="0"/>
              </a:spcAft>
              <a:buNone/>
            </a:pPr>
            <a:r>
              <a:rPr lang="en-US">
                <a:latin typeface="Calibri"/>
                <a:ea typeface="Calibri"/>
                <a:cs typeface="Calibri"/>
                <a:sym typeface="Calibri"/>
              </a:rPr>
              <a:t>2) Prepare data for analysis: Create an analysis dataset and create new analysis variables where needed, like binary and categorical variables for example.</a:t>
            </a:r>
            <a:endParaRPr b="1">
              <a:latin typeface="Calibri"/>
              <a:ea typeface="Calibri"/>
              <a:cs typeface="Calibri"/>
              <a:sym typeface="Calibri"/>
            </a:endParaRPr>
          </a:p>
          <a:p>
            <a:pPr marL="0" lvl="0" indent="0" algn="l" rtl="0">
              <a:spcBef>
                <a:spcPts val="0"/>
              </a:spcBef>
              <a:spcAft>
                <a:spcPts val="0"/>
              </a:spcAft>
              <a:buNone/>
            </a:pPr>
            <a:r>
              <a:rPr lang="en-US">
                <a:latin typeface="Calibri"/>
                <a:ea typeface="Calibri"/>
                <a:cs typeface="Calibri"/>
                <a:sym typeface="Calibri"/>
              </a:rPr>
              <a:t>3) Document, Document, Document: Take notes of all of the decisions that you made.</a:t>
            </a:r>
            <a:endParaRPr>
              <a:latin typeface="Calibri"/>
              <a:ea typeface="Calibri"/>
              <a:cs typeface="Calibri"/>
              <a:sym typeface="Calibri"/>
            </a:endParaRPr>
          </a:p>
        </p:txBody>
      </p:sp>
      <p:pic>
        <p:nvPicPr>
          <p:cNvPr id="790" name="Google Shape;790;p100"/>
          <p:cNvPicPr preferRelativeResize="0"/>
          <p:nvPr/>
        </p:nvPicPr>
        <p:blipFill>
          <a:blip r:embed="rId3">
            <a:alphaModFix/>
          </a:blip>
          <a:stretch>
            <a:fillRect/>
          </a:stretch>
        </p:blipFill>
        <p:spPr>
          <a:xfrm>
            <a:off x="443821" y="1288050"/>
            <a:ext cx="5479647" cy="3283235"/>
          </a:xfrm>
          <a:prstGeom prst="rect">
            <a:avLst/>
          </a:prstGeom>
          <a:noFill/>
          <a:ln>
            <a:noFill/>
          </a:ln>
        </p:spPr>
      </p:pic>
      <p:sp>
        <p:nvSpPr>
          <p:cNvPr id="791" name="Google Shape;791;p100"/>
          <p:cNvSpPr/>
          <p:nvPr/>
        </p:nvSpPr>
        <p:spPr>
          <a:xfrm>
            <a:off x="385807" y="7427735"/>
            <a:ext cx="5966700" cy="1138200"/>
          </a:xfrm>
          <a:prstGeom prst="roundRect">
            <a:avLst>
              <a:gd name="adj" fmla="val 16667"/>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b="1">
                <a:latin typeface="Calibri"/>
                <a:ea typeface="Calibri"/>
                <a:cs typeface="Calibri"/>
                <a:sym typeface="Calibri"/>
              </a:rPr>
              <a:t>Analysis:</a:t>
            </a:r>
            <a:r>
              <a:rPr lang="en-US">
                <a:latin typeface="Calibri"/>
                <a:ea typeface="Calibri"/>
                <a:cs typeface="Calibri"/>
                <a:sym typeface="Calibri"/>
              </a:rPr>
              <a:t> There are 3 types of descriptive statistics: Frequency (and proportion), measures of central tendency (mean, median, and mode), and measures of variability (range, IQR, standard deviation, and variance). </a:t>
            </a:r>
            <a:endParaRPr>
              <a:latin typeface="Calibri"/>
              <a:ea typeface="Calibri"/>
              <a:cs typeface="Calibri"/>
              <a:sym typeface="Calibri"/>
            </a:endParaRPr>
          </a:p>
        </p:txBody>
      </p:sp>
      <p:sp>
        <p:nvSpPr>
          <p:cNvPr id="792" name="Google Shape;792;p100"/>
          <p:cNvSpPr txBox="1"/>
          <p:nvPr/>
        </p:nvSpPr>
        <p:spPr>
          <a:xfrm>
            <a:off x="443896" y="4726881"/>
            <a:ext cx="57069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alibri"/>
                <a:ea typeface="Calibri"/>
                <a:cs typeface="Calibri"/>
                <a:sym typeface="Calibri"/>
              </a:rPr>
              <a:t>The hardest part of analysis is preparing data for accurate analysis and choosing the right statistics to tell your story.</a:t>
            </a:r>
            <a:endParaRPr>
              <a:latin typeface="Calibri"/>
              <a:ea typeface="Calibri"/>
              <a:cs typeface="Calibri"/>
              <a:sym typeface="Calibri"/>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title"/>
          </p:nvPr>
        </p:nvSpPr>
        <p:spPr>
          <a:xfrm>
            <a:off x="281745" y="769984"/>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dirty="0"/>
              <a:t>Moment of Reflection</a:t>
            </a:r>
            <a:endParaRPr dirty="0"/>
          </a:p>
        </p:txBody>
      </p:sp>
      <p:sp>
        <p:nvSpPr>
          <p:cNvPr id="537" name="Google Shape;537;p79"/>
          <p:cNvSpPr txBox="1"/>
          <p:nvPr/>
        </p:nvSpPr>
        <p:spPr>
          <a:xfrm>
            <a:off x="351925" y="1288100"/>
            <a:ext cx="6072500" cy="2271740"/>
          </a:xfrm>
          <a:prstGeom prst="rect">
            <a:avLst/>
          </a:prstGeom>
          <a:noFill/>
          <a:ln>
            <a:noFill/>
          </a:ln>
        </p:spPr>
        <p:txBody>
          <a:bodyPr spcFirstLastPara="1" wrap="square" lIns="51425" tIns="25700" rIns="51425" bIns="2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A-Ha Moments &amp; Key Learnings</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Think about the discussions and work completed during this phase….</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were some of your A-Ha moments when you identified something new or  important? Or saw something differently?</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assumptions have you challenged about your evaluation or data practices?</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gaps have you identified?</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knowledge or skills have you strengthened? How has this influenced your evaluation or data practices?</a:t>
            </a:r>
            <a:endParaRPr sz="1100"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What have you learned that you think might be useful to share with your organization?</a:t>
            </a:r>
            <a:endParaRPr sz="11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Brainstorm 3- 5 Learnings you might take back to your organization.</a:t>
            </a:r>
            <a:endParaRPr sz="1100" b="1"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125" b="0" i="0" u="none" strike="noStrike" cap="none" dirty="0">
              <a:solidFill>
                <a:schemeClr val="dk1"/>
              </a:solidFill>
              <a:latin typeface="Calibri"/>
              <a:ea typeface="Calibri"/>
              <a:cs typeface="Calibri"/>
              <a:sym typeface="Calibri"/>
            </a:endParaRPr>
          </a:p>
        </p:txBody>
      </p:sp>
      <p:graphicFrame>
        <p:nvGraphicFramePr>
          <p:cNvPr id="539" name="Google Shape;539;p79"/>
          <p:cNvGraphicFramePr/>
          <p:nvPr>
            <p:extLst>
              <p:ext uri="{D42A27DB-BD31-4B8C-83A1-F6EECF244321}">
                <p14:modId xmlns:p14="http://schemas.microsoft.com/office/powerpoint/2010/main" val="2657343953"/>
              </p:ext>
            </p:extLst>
          </p:nvPr>
        </p:nvGraphicFramePr>
        <p:xfrm>
          <a:off x="433575" y="3559840"/>
          <a:ext cx="6081525" cy="5089891"/>
        </p:xfrm>
        <a:graphic>
          <a:graphicData uri="http://schemas.openxmlformats.org/drawingml/2006/table">
            <a:tbl>
              <a:tblPr>
                <a:noFill/>
                <a:tableStyleId>{9D15253E-252F-4E6E-882C-91DE3ADA0090}</a:tableStyleId>
              </a:tblPr>
              <a:tblGrid>
                <a:gridCol w="1590375">
                  <a:extLst>
                    <a:ext uri="{9D8B030D-6E8A-4147-A177-3AD203B41FA5}">
                      <a16:colId xmlns:a16="http://schemas.microsoft.com/office/drawing/2014/main" val="20000"/>
                    </a:ext>
                  </a:extLst>
                </a:gridCol>
                <a:gridCol w="1615300">
                  <a:extLst>
                    <a:ext uri="{9D8B030D-6E8A-4147-A177-3AD203B41FA5}">
                      <a16:colId xmlns:a16="http://schemas.microsoft.com/office/drawing/2014/main" val="20001"/>
                    </a:ext>
                  </a:extLst>
                </a:gridCol>
                <a:gridCol w="2875850">
                  <a:extLst>
                    <a:ext uri="{9D8B030D-6E8A-4147-A177-3AD203B41FA5}">
                      <a16:colId xmlns:a16="http://schemas.microsoft.com/office/drawing/2014/main" val="20002"/>
                    </a:ext>
                  </a:extLst>
                </a:gridCol>
              </a:tblGrid>
              <a:tr h="1016473">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A-Ha Moment</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Key Learning</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Why it might be useful to share? What can other organizations gain from your insights?</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extLst>
                  <a:ext uri="{0D108BD9-81ED-4DB2-BD59-A6C34878D82A}">
                    <a16:rowId xmlns:a16="http://schemas.microsoft.com/office/drawing/2014/main" val="10000"/>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extLst>
                  <a:ext uri="{0D108BD9-81ED-4DB2-BD59-A6C34878D82A}">
                    <a16:rowId xmlns:a16="http://schemas.microsoft.com/office/drawing/2014/main" val="10001"/>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40436">
                <a:tc>
                  <a:txBody>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775386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sp>
        <p:nvSpPr>
          <p:cNvPr id="806" name="Google Shape;806;p102"/>
          <p:cNvSpPr/>
          <p:nvPr/>
        </p:nvSpPr>
        <p:spPr>
          <a:xfrm>
            <a:off x="444640" y="871657"/>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500" b="1" dirty="0">
                <a:solidFill>
                  <a:srgbClr val="20BFD6"/>
                </a:solidFill>
                <a:latin typeface="Calibri"/>
                <a:ea typeface="Calibri"/>
                <a:cs typeface="Calibri"/>
                <a:sym typeface="Calibri"/>
              </a:rPr>
              <a:t>TRANSFORM PHASE TO DO LIST</a:t>
            </a:r>
            <a:endParaRPr sz="1600" dirty="0">
              <a:solidFill>
                <a:srgbClr val="20BFD6"/>
              </a:solidFill>
            </a:endParaRPr>
          </a:p>
        </p:txBody>
      </p:sp>
      <p:pic>
        <p:nvPicPr>
          <p:cNvPr id="807" name="Google Shape;807;p102"/>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810" name="Google Shape;810;p102"/>
          <p:cNvSpPr txBox="1"/>
          <p:nvPr/>
        </p:nvSpPr>
        <p:spPr>
          <a:xfrm>
            <a:off x="558537" y="1326885"/>
            <a:ext cx="5958000" cy="276900"/>
          </a:xfrm>
          <a:prstGeom prst="rect">
            <a:avLst/>
          </a:prstGeom>
          <a:solidFill>
            <a:srgbClr val="20BFD6"/>
          </a:solidFill>
          <a:ln w="9525" cap="flat" cmpd="sng">
            <a:solidFill>
              <a:srgbClr val="CCDE6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TASKS</a:t>
            </a:r>
            <a:endParaRPr b="1"/>
          </a:p>
        </p:txBody>
      </p:sp>
      <p:graphicFrame>
        <p:nvGraphicFramePr>
          <p:cNvPr id="811" name="Google Shape;811;p102"/>
          <p:cNvGraphicFramePr/>
          <p:nvPr>
            <p:extLst>
              <p:ext uri="{D42A27DB-BD31-4B8C-83A1-F6EECF244321}">
                <p14:modId xmlns:p14="http://schemas.microsoft.com/office/powerpoint/2010/main" val="4004499423"/>
              </p:ext>
            </p:extLst>
          </p:nvPr>
        </p:nvGraphicFramePr>
        <p:xfrm>
          <a:off x="555284" y="1738539"/>
          <a:ext cx="5961675" cy="5520350"/>
        </p:xfrm>
        <a:graphic>
          <a:graphicData uri="http://schemas.openxmlformats.org/drawingml/2006/table">
            <a:tbl>
              <a:tblPr firstRow="1" firstCol="1" bandRow="1">
                <a:noFill/>
                <a:tableStyleId>{94DFC2D2-1798-404E-9DFA-1F1F9D04BCEB}</a:tableStyleId>
              </a:tblPr>
              <a:tblGrid>
                <a:gridCol w="2054275">
                  <a:extLst>
                    <a:ext uri="{9D8B030D-6E8A-4147-A177-3AD203B41FA5}">
                      <a16:colId xmlns:a16="http://schemas.microsoft.com/office/drawing/2014/main" val="20000"/>
                    </a:ext>
                  </a:extLst>
                </a:gridCol>
                <a:gridCol w="1953700">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tblGrid>
              <a:tr h="278025">
                <a:tc>
                  <a:txBody>
                    <a:bodyPr/>
                    <a:lstStyle/>
                    <a:p>
                      <a:pPr marL="0" marR="0" lvl="0" indent="0" algn="l" rtl="0">
                        <a:lnSpc>
                          <a:spcPct val="107000"/>
                        </a:lnSpc>
                        <a:spcBef>
                          <a:spcPts val="0"/>
                        </a:spcBef>
                        <a:spcAft>
                          <a:spcPts val="0"/>
                        </a:spcAft>
                        <a:buNone/>
                      </a:pPr>
                      <a:r>
                        <a:rPr lang="en-US" sz="1100" b="1" u="none" strike="noStrike" cap="none" dirty="0">
                          <a:solidFill>
                            <a:schemeClr val="dk1"/>
                          </a:solidFill>
                          <a:latin typeface="Calibri"/>
                          <a:ea typeface="Calibri"/>
                          <a:cs typeface="Calibri"/>
                          <a:sym typeface="Calibri"/>
                        </a:rPr>
                        <a:t>What</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Who</a:t>
                      </a:r>
                      <a:endParaRPr sz="1350" u="none" strike="noStrike" cap="none"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When</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Create Data Use Strategy</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None/>
                      </a:pPr>
                      <a:endParaRPr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Analyze Program Data</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8775">
                <a:tc>
                  <a:txBody>
                    <a:bodyPr/>
                    <a:lstStyle/>
                    <a:p>
                      <a:pPr marL="228600" marR="0" lvl="0" indent="-228600" algn="l" rtl="0">
                        <a:lnSpc>
                          <a:spcPct val="107000"/>
                        </a:lnSpc>
                        <a:spcBef>
                          <a:spcPts val="0"/>
                        </a:spcBef>
                        <a:spcAft>
                          <a:spcPts val="0"/>
                        </a:spcAft>
                        <a:buClr>
                          <a:schemeClr val="dk1"/>
                        </a:buClr>
                        <a:buSzPts val="1100"/>
                        <a:buFont typeface="Calibri"/>
                        <a:buChar char="❏"/>
                      </a:pPr>
                      <a:r>
                        <a:rPr lang="en-US" sz="1100" b="1" i="0" strike="noStrike" cap="none" dirty="0">
                          <a:solidFill>
                            <a:schemeClr val="dk1"/>
                          </a:solidFill>
                          <a:latin typeface="Calibri"/>
                          <a:ea typeface="Calibri"/>
                          <a:cs typeface="Calibri"/>
                          <a:sym typeface="Calibri"/>
                        </a:rPr>
                        <a:t>Create Dat</a:t>
                      </a:r>
                      <a:r>
                        <a:rPr lang="en-US" sz="1100" dirty="0">
                          <a:solidFill>
                            <a:schemeClr val="dk1"/>
                          </a:solidFill>
                        </a:rPr>
                        <a:t>a</a:t>
                      </a:r>
                      <a:r>
                        <a:rPr lang="en-US" sz="1100" b="1" i="0" strike="noStrike" cap="none" dirty="0">
                          <a:solidFill>
                            <a:schemeClr val="dk1"/>
                          </a:solidFill>
                          <a:latin typeface="Calibri"/>
                          <a:ea typeface="Calibri"/>
                          <a:cs typeface="Calibri"/>
                          <a:sym typeface="Calibri"/>
                        </a:rPr>
                        <a:t> Portfolio</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11696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Host Data Action Session</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Create Data Action Plan</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strike="noStrike" cap="none" dirty="0">
                          <a:solidFill>
                            <a:schemeClr val="dk1"/>
                          </a:solidFill>
                          <a:latin typeface="Calibri"/>
                          <a:ea typeface="Calibri"/>
                          <a:cs typeface="Calibri"/>
                          <a:sym typeface="Calibri"/>
                        </a:rPr>
                        <a:t>Create Playbook Slide</a:t>
                      </a:r>
                      <a:endParaRPr sz="1350" u="none" strike="noStrike" cap="none" dirty="0">
                        <a:solidFill>
                          <a:schemeClr val="dk1"/>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Attend final ACT Cohort Session</a:t>
                      </a:r>
                      <a:endParaRPr sz="1350" u="none" strike="noStrike" cap="none"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rgbClr val="000000"/>
                        </a:buClr>
                        <a:buSzPts val="1100"/>
                        <a:buFont typeface="Arial"/>
                        <a:buChar char="•"/>
                      </a:pPr>
                      <a:endParaRPr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350" u="none" strike="noStrike" cap="none"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7"/>
                  </a:ext>
                </a:extLst>
              </a:tr>
            </a:tbl>
          </a:graphicData>
        </a:graphic>
      </p:graphicFrame>
      <p:pic>
        <p:nvPicPr>
          <p:cNvPr id="813" name="Google Shape;813;p102"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814" name="Google Shape;814;p102"/>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32</a:t>
            </a:fld>
            <a:endParaRPr sz="900">
              <a:solidFill>
                <a:srgbClr val="9E9E9E"/>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9CFB0B59-EF72-A3AE-946E-9C4943A96D6A}"/>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819"/>
        <p:cNvGrpSpPr/>
        <p:nvPr/>
      </p:nvGrpSpPr>
      <p:grpSpPr>
        <a:xfrm>
          <a:off x="0" y="0"/>
          <a:ext cx="0" cy="0"/>
          <a:chOff x="0" y="0"/>
          <a:chExt cx="0" cy="0"/>
        </a:xfrm>
      </p:grpSpPr>
      <p:sp>
        <p:nvSpPr>
          <p:cNvPr id="820" name="Google Shape;820;p103"/>
          <p:cNvSpPr/>
          <p:nvPr/>
        </p:nvSpPr>
        <p:spPr>
          <a:xfrm>
            <a:off x="1" y="2016133"/>
            <a:ext cx="6888600" cy="35250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821" name="Google Shape;821;p103"/>
          <p:cNvSpPr txBox="1">
            <a:spLocks noGrp="1"/>
          </p:cNvSpPr>
          <p:nvPr>
            <p:ph type="title"/>
          </p:nvPr>
        </p:nvSpPr>
        <p:spPr>
          <a:xfrm>
            <a:off x="414615" y="785597"/>
            <a:ext cx="5877600" cy="844800"/>
          </a:xfrm>
          <a:prstGeom prst="rect">
            <a:avLst/>
          </a:prstGeom>
          <a:noFill/>
          <a:ln>
            <a:noFill/>
          </a:ln>
        </p:spPr>
        <p:txBody>
          <a:bodyPr spcFirstLastPara="1" wrap="square" lIns="0" tIns="13425" rIns="0" bIns="0" anchor="ctr" anchorCtr="0">
            <a:spAutoFit/>
          </a:bodyPr>
          <a:lstStyle/>
          <a:p>
            <a:pPr marL="33020" lvl="0" indent="0" algn="l" rtl="0">
              <a:lnSpc>
                <a:spcPct val="100000"/>
              </a:lnSpc>
              <a:spcBef>
                <a:spcPts val="0"/>
              </a:spcBef>
              <a:spcAft>
                <a:spcPts val="0"/>
              </a:spcAft>
              <a:buClr>
                <a:srgbClr val="33C0C9"/>
              </a:buClr>
              <a:buSzPts val="5400"/>
              <a:buFont typeface="Calibri"/>
              <a:buNone/>
            </a:pPr>
            <a:r>
              <a:rPr lang="en-US" sz="5400" baseline="-25000"/>
              <a:t>Transform</a:t>
            </a:r>
            <a:endParaRPr/>
          </a:p>
        </p:txBody>
      </p:sp>
      <p:pic>
        <p:nvPicPr>
          <p:cNvPr id="822" name="Google Shape;822;p103"/>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823" name="Google Shape;823;p103" descr="Icon&#10;&#10;Description automatically generated"/>
          <p:cNvPicPr preferRelativeResize="0"/>
          <p:nvPr/>
        </p:nvPicPr>
        <p:blipFill rotWithShape="1">
          <a:blip r:embed="rId4">
            <a:alphaModFix/>
          </a:blip>
          <a:srcRect/>
          <a:stretch/>
        </p:blipFill>
        <p:spPr>
          <a:xfrm>
            <a:off x="5507118" y="750070"/>
            <a:ext cx="1015893" cy="1015893"/>
          </a:xfrm>
          <a:prstGeom prst="rect">
            <a:avLst/>
          </a:prstGeom>
          <a:noFill/>
          <a:ln>
            <a:noFill/>
          </a:ln>
        </p:spPr>
      </p:pic>
      <p:sp>
        <p:nvSpPr>
          <p:cNvPr id="824" name="Google Shape;824;p103"/>
          <p:cNvSpPr txBox="1"/>
          <p:nvPr/>
        </p:nvSpPr>
        <p:spPr>
          <a:xfrm>
            <a:off x="385119" y="1502856"/>
            <a:ext cx="5418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a:solidFill>
                  <a:srgbClr val="636466"/>
                </a:solidFill>
                <a:latin typeface="Calibri"/>
                <a:ea typeface="Calibri"/>
                <a:cs typeface="Calibri"/>
                <a:sym typeface="Calibri"/>
              </a:rPr>
              <a:t>SECTION 1: DATA USE STRATEGY</a:t>
            </a:r>
            <a:endParaRPr sz="2400" baseline="-25000">
              <a:solidFill>
                <a:srgbClr val="000000"/>
              </a:solidFill>
              <a:latin typeface="Calibri"/>
              <a:ea typeface="Calibri"/>
              <a:cs typeface="Calibri"/>
              <a:sym typeface="Calibri"/>
            </a:endParaRPr>
          </a:p>
        </p:txBody>
      </p:sp>
      <p:pic>
        <p:nvPicPr>
          <p:cNvPr id="825" name="Google Shape;825;p103" descr="A person writing on sticky notes"/>
          <p:cNvPicPr preferRelativeResize="0"/>
          <p:nvPr/>
        </p:nvPicPr>
        <p:blipFill rotWithShape="1">
          <a:blip r:embed="rId5">
            <a:alphaModFix/>
          </a:blip>
          <a:srcRect t="29863"/>
          <a:stretch/>
        </p:blipFill>
        <p:spPr>
          <a:xfrm>
            <a:off x="0" y="2165590"/>
            <a:ext cx="6888612" cy="3225941"/>
          </a:xfrm>
          <a:prstGeom prst="rect">
            <a:avLst/>
          </a:prstGeom>
          <a:noFill/>
          <a:ln>
            <a:noFill/>
          </a:ln>
        </p:spPr>
      </p:pic>
      <p:sp>
        <p:nvSpPr>
          <p:cNvPr id="826" name="Google Shape;826;p103"/>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sz="900">
              <a:latin typeface="Calibri"/>
              <a:ea typeface="Calibri"/>
              <a:cs typeface="Calibri"/>
              <a:sym typeface="Calibri"/>
            </a:endParaRPr>
          </a:p>
        </p:txBody>
      </p:sp>
      <p:sp>
        <p:nvSpPr>
          <p:cNvPr id="827" name="Google Shape;827;p103"/>
          <p:cNvSpPr/>
          <p:nvPr/>
        </p:nvSpPr>
        <p:spPr>
          <a:xfrm>
            <a:off x="381000" y="5690448"/>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828" name="Google Shape;828;p103"/>
          <p:cNvGraphicFramePr/>
          <p:nvPr>
            <p:extLst>
              <p:ext uri="{D42A27DB-BD31-4B8C-83A1-F6EECF244321}">
                <p14:modId xmlns:p14="http://schemas.microsoft.com/office/powerpoint/2010/main" val="136566444"/>
              </p:ext>
            </p:extLst>
          </p:nvPr>
        </p:nvGraphicFramePr>
        <p:xfrm>
          <a:off x="414615" y="6201729"/>
          <a:ext cx="4900625" cy="1675546"/>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167725">
                <a:tc>
                  <a:txBody>
                    <a:bodyPr/>
                    <a:lstStyle/>
                    <a:p>
                      <a:pPr marL="0" marR="0" lvl="0" indent="0" algn="l" rtl="0">
                        <a:lnSpc>
                          <a:spcPct val="107000"/>
                        </a:lnSpc>
                        <a:spcBef>
                          <a:spcPts val="0"/>
                        </a:spcBef>
                        <a:spcAft>
                          <a:spcPts val="0"/>
                        </a:spcAft>
                        <a:buNone/>
                      </a:pPr>
                      <a:r>
                        <a:rPr lang="en-US" sz="1200" b="1" u="none" strike="noStrike" cap="none"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1488475">
                <a:tc>
                  <a:txBody>
                    <a:bodyPr/>
                    <a:lstStyle/>
                    <a:p>
                      <a:pPr marL="457200" marR="0" lvl="0" indent="-234950" algn="l" rtl="0">
                        <a:lnSpc>
                          <a:spcPct val="100000"/>
                        </a:lnSpc>
                        <a:spcBef>
                          <a:spcPts val="0"/>
                        </a:spcBef>
                        <a:spcAft>
                          <a:spcPts val="0"/>
                        </a:spcAft>
                        <a:buClr>
                          <a:srgbClr val="313131"/>
                        </a:buClr>
                        <a:buSzPts val="1200"/>
                        <a:buFont typeface="Arial"/>
                        <a:buChar char="•"/>
                      </a:pPr>
                      <a:r>
                        <a:rPr lang="en-US" sz="1200" b="0" i="0" u="none" strike="noStrike" cap="none" dirty="0">
                          <a:solidFill>
                            <a:srgbClr val="313131"/>
                          </a:solidFill>
                          <a:latin typeface="Calibri"/>
                          <a:ea typeface="Calibri"/>
                          <a:cs typeface="Calibri"/>
                          <a:sym typeface="Calibri"/>
                        </a:rPr>
                        <a:t>Identify  answers to four questions essential to data use planning: </a:t>
                      </a:r>
                      <a:r>
                        <a:rPr lang="en-US" sz="1200" b="0" i="0" u="none" strike="noStrike" cap="none" dirty="0">
                          <a:solidFill>
                            <a:srgbClr val="000000"/>
                          </a:solidFill>
                          <a:latin typeface="Calibri"/>
                          <a:ea typeface="Calibri"/>
                          <a:cs typeface="Calibri"/>
                          <a:sym typeface="Calibri"/>
                        </a:rPr>
                        <a:t>Who needs the data? What would they want to know? What is the ideal communication vehicle? When would we share this with them?</a:t>
                      </a:r>
                      <a:endParaRPr sz="1200" b="0" u="none" strike="noStrike" cap="none" dirty="0">
                        <a:solidFill>
                          <a:srgbClr val="000000"/>
                        </a:solidFill>
                        <a:latin typeface="Calibri"/>
                        <a:ea typeface="Calibri"/>
                        <a:cs typeface="Calibri"/>
                        <a:sym typeface="Calibri"/>
                      </a:endParaRPr>
                    </a:p>
                    <a:p>
                      <a:pPr marL="457200" marR="0" lvl="0" indent="-234950" algn="l" rtl="0">
                        <a:spcBef>
                          <a:spcPts val="600"/>
                        </a:spcBef>
                        <a:spcAft>
                          <a:spcPts val="0"/>
                        </a:spcAft>
                        <a:buClr>
                          <a:srgbClr val="313131"/>
                        </a:buClr>
                        <a:buSzPts val="1200"/>
                        <a:buFont typeface="Arial"/>
                        <a:buChar char="•"/>
                      </a:pPr>
                      <a:r>
                        <a:rPr lang="en-US" sz="1200" b="0" i="0" u="none" strike="noStrike" cap="none" dirty="0">
                          <a:solidFill>
                            <a:srgbClr val="313131"/>
                          </a:solidFill>
                          <a:latin typeface="Calibri"/>
                          <a:ea typeface="Calibri"/>
                          <a:cs typeface="Calibri"/>
                          <a:sym typeface="Calibri"/>
                        </a:rPr>
                        <a:t>Understand the value of identifying organizational goals in communicating data, before using and sharing data. </a:t>
                      </a:r>
                      <a:endParaRPr sz="1500" dirty="0"/>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1"/>
                  </a:ext>
                </a:extLst>
              </a:tr>
            </a:tbl>
          </a:graphicData>
        </a:graphic>
      </p:graphicFrame>
      <p:pic>
        <p:nvPicPr>
          <p:cNvPr id="829" name="Google Shape;829;p103"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8B21BBDD-EA9B-BD71-39EB-08A29B8CA7BD}"/>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833"/>
        <p:cNvGrpSpPr/>
        <p:nvPr/>
      </p:nvGrpSpPr>
      <p:grpSpPr>
        <a:xfrm>
          <a:off x="0" y="0"/>
          <a:ext cx="0" cy="0"/>
          <a:chOff x="0" y="0"/>
          <a:chExt cx="0" cy="0"/>
        </a:xfrm>
      </p:grpSpPr>
      <p:sp>
        <p:nvSpPr>
          <p:cNvPr id="834" name="Google Shape;834;p104"/>
          <p:cNvSpPr/>
          <p:nvPr/>
        </p:nvSpPr>
        <p:spPr>
          <a:xfrm>
            <a:off x="456608" y="871657"/>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300" b="1">
                <a:solidFill>
                  <a:srgbClr val="20BFD6"/>
                </a:solidFill>
                <a:latin typeface="Calibri"/>
                <a:ea typeface="Calibri"/>
                <a:cs typeface="Calibri"/>
                <a:sym typeface="Calibri"/>
              </a:rPr>
              <a:t>Creating a Data Use Strategy</a:t>
            </a:r>
            <a:endParaRPr/>
          </a:p>
        </p:txBody>
      </p:sp>
      <p:pic>
        <p:nvPicPr>
          <p:cNvPr id="835" name="Google Shape;835;p104"/>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838" name="Google Shape;838;p104"/>
          <p:cNvSpPr txBox="1"/>
          <p:nvPr/>
        </p:nvSpPr>
        <p:spPr>
          <a:xfrm>
            <a:off x="558537" y="1326885"/>
            <a:ext cx="59580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DATA USE STRATEGY</a:t>
            </a:r>
            <a:endParaRPr b="1" dirty="0"/>
          </a:p>
        </p:txBody>
      </p:sp>
      <p:pic>
        <p:nvPicPr>
          <p:cNvPr id="840" name="Google Shape;840;p104"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841" name="Google Shape;841;p104"/>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34</a:t>
            </a:fld>
            <a:endParaRPr sz="900">
              <a:solidFill>
                <a:srgbClr val="9E9E9E"/>
              </a:solidFill>
              <a:latin typeface="Calibri"/>
              <a:ea typeface="Calibri"/>
              <a:cs typeface="Calibri"/>
              <a:sym typeface="Calibri"/>
            </a:endParaRPr>
          </a:p>
        </p:txBody>
      </p:sp>
      <p:graphicFrame>
        <p:nvGraphicFramePr>
          <p:cNvPr id="842" name="Google Shape;842;p104"/>
          <p:cNvGraphicFramePr/>
          <p:nvPr/>
        </p:nvGraphicFramePr>
        <p:xfrm>
          <a:off x="553909" y="1686114"/>
          <a:ext cx="5957975" cy="4135585"/>
        </p:xfrm>
        <a:graphic>
          <a:graphicData uri="http://schemas.openxmlformats.org/drawingml/2006/table">
            <a:tbl>
              <a:tblPr firstRow="1" firstCol="1" bandRow="1">
                <a:noFill/>
                <a:tableStyleId>{94DFC2D2-1798-404E-9DFA-1F1F9D04BCEB}</a:tableStyleId>
              </a:tblPr>
              <a:tblGrid>
                <a:gridCol w="842550">
                  <a:extLst>
                    <a:ext uri="{9D8B030D-6E8A-4147-A177-3AD203B41FA5}">
                      <a16:colId xmlns:a16="http://schemas.microsoft.com/office/drawing/2014/main" val="20000"/>
                    </a:ext>
                  </a:extLst>
                </a:gridCol>
                <a:gridCol w="2374450">
                  <a:extLst>
                    <a:ext uri="{9D8B030D-6E8A-4147-A177-3AD203B41FA5}">
                      <a16:colId xmlns:a16="http://schemas.microsoft.com/office/drawing/2014/main" val="20001"/>
                    </a:ext>
                  </a:extLst>
                </a:gridCol>
                <a:gridCol w="1594475">
                  <a:extLst>
                    <a:ext uri="{9D8B030D-6E8A-4147-A177-3AD203B41FA5}">
                      <a16:colId xmlns:a16="http://schemas.microsoft.com/office/drawing/2014/main" val="20002"/>
                    </a:ext>
                  </a:extLst>
                </a:gridCol>
                <a:gridCol w="1146500">
                  <a:extLst>
                    <a:ext uri="{9D8B030D-6E8A-4147-A177-3AD203B41FA5}">
                      <a16:colId xmlns:a16="http://schemas.microsoft.com/office/drawing/2014/main" val="20003"/>
                    </a:ext>
                  </a:extLst>
                </a:gridCol>
              </a:tblGrid>
              <a:tr h="999725">
                <a:tc>
                  <a:txBody>
                    <a:bodyPr/>
                    <a:lstStyle/>
                    <a:p>
                      <a:pPr marL="0" marR="0" lvl="0" indent="0" algn="l" rtl="0">
                        <a:lnSpc>
                          <a:spcPct val="107000"/>
                        </a:lnSpc>
                        <a:spcBef>
                          <a:spcPts val="0"/>
                        </a:spcBef>
                        <a:spcAft>
                          <a:spcPts val="0"/>
                        </a:spcAft>
                        <a:buNone/>
                      </a:pPr>
                      <a:r>
                        <a:rPr lang="en-US" sz="1100" b="1" u="none" strike="noStrike" cap="none" dirty="0">
                          <a:solidFill>
                            <a:schemeClr val="dk1"/>
                          </a:solidFill>
                          <a:latin typeface="Calibri"/>
                          <a:ea typeface="Calibri"/>
                          <a:cs typeface="Calibri"/>
                          <a:sym typeface="Calibri"/>
                        </a:rPr>
                        <a:t>Who</a:t>
                      </a:r>
                      <a:endParaRPr dirty="0"/>
                    </a:p>
                    <a:p>
                      <a:pPr marL="0" marR="0" lvl="0" indent="0" algn="l" rtl="0">
                        <a:lnSpc>
                          <a:spcPct val="107000"/>
                        </a:lnSpc>
                        <a:spcBef>
                          <a:spcPts val="60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Who needs to use this data?</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What</a:t>
                      </a:r>
                      <a:endParaRPr dirty="0"/>
                    </a:p>
                    <a:p>
                      <a:pPr marL="0" marR="0" lvl="0" indent="0" algn="l" rtl="0">
                        <a:lnSpc>
                          <a:spcPct val="107000"/>
                        </a:lnSpc>
                        <a:spcBef>
                          <a:spcPts val="60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What would they want to know? </a:t>
                      </a:r>
                      <a:r>
                        <a:rPr lang="en-US" sz="1100" b="0" i="1" u="none" strike="noStrike" cap="none" dirty="0">
                          <a:solidFill>
                            <a:schemeClr val="dk1"/>
                          </a:solidFill>
                          <a:latin typeface="Calibri"/>
                          <a:ea typeface="Calibri"/>
                          <a:cs typeface="Calibri"/>
                          <a:sym typeface="Calibri"/>
                        </a:rPr>
                        <a:t>(tie to learning questions)</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How</a:t>
                      </a:r>
                      <a:endParaRPr dirty="0"/>
                    </a:p>
                    <a:p>
                      <a:pPr marL="0" marR="0" lvl="0" indent="0" algn="l" rtl="0">
                        <a:lnSpc>
                          <a:spcPct val="107000"/>
                        </a:lnSpc>
                        <a:spcBef>
                          <a:spcPts val="600"/>
                        </a:spcBef>
                        <a:spcAft>
                          <a:spcPts val="0"/>
                        </a:spcAft>
                        <a:buClr>
                          <a:schemeClr val="dk1"/>
                        </a:buClr>
                        <a:buSzPts val="1100"/>
                        <a:buFont typeface="Calibri"/>
                        <a:buNone/>
                      </a:pPr>
                      <a:r>
                        <a:rPr lang="en-US" sz="1100" b="0" i="0" u="none" strike="noStrike" cap="none" dirty="0">
                          <a:solidFill>
                            <a:schemeClr val="dk1"/>
                          </a:solidFill>
                          <a:latin typeface="Calibri"/>
                          <a:ea typeface="Calibri"/>
                          <a:cs typeface="Calibri"/>
                          <a:sym typeface="Calibri"/>
                        </a:rPr>
                        <a:t>What is the ideal communication vehicle?</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tc>
                  <a:txBody>
                    <a:bodyPr/>
                    <a:lstStyle/>
                    <a:p>
                      <a:pPr marL="0" marR="0" lvl="0" indent="0" algn="l" rtl="0">
                        <a:lnSpc>
                          <a:spcPct val="107000"/>
                        </a:lnSpc>
                        <a:spcBef>
                          <a:spcPts val="0"/>
                        </a:spcBef>
                        <a:spcAft>
                          <a:spcPts val="0"/>
                        </a:spcAft>
                        <a:buNone/>
                      </a:pPr>
                      <a:r>
                        <a:rPr lang="en-US" sz="1100" b="1" i="0" u="none" strike="noStrike" cap="none">
                          <a:solidFill>
                            <a:schemeClr val="dk1"/>
                          </a:solidFill>
                          <a:latin typeface="Calibri"/>
                          <a:ea typeface="Calibri"/>
                          <a:cs typeface="Calibri"/>
                          <a:sym typeface="Calibri"/>
                        </a:rPr>
                        <a:t>When</a:t>
                      </a:r>
                      <a:endParaRPr/>
                    </a:p>
                    <a:p>
                      <a:pPr marL="0" marR="0" lvl="0" indent="0" algn="l" rtl="0">
                        <a:lnSpc>
                          <a:spcPct val="107000"/>
                        </a:lnSpc>
                        <a:spcBef>
                          <a:spcPts val="600"/>
                        </a:spcBef>
                        <a:spcAft>
                          <a:spcPts val="0"/>
                        </a:spcAft>
                        <a:buClr>
                          <a:schemeClr val="dk1"/>
                        </a:buClr>
                        <a:buSzPts val="1100"/>
                        <a:buFont typeface="Calibri"/>
                        <a:buNone/>
                      </a:pPr>
                      <a:r>
                        <a:rPr lang="en-US" sz="1100" b="0" i="0" u="none" strike="noStrike" cap="none">
                          <a:solidFill>
                            <a:schemeClr val="dk1"/>
                          </a:solidFill>
                          <a:latin typeface="Calibri"/>
                          <a:ea typeface="Calibri"/>
                          <a:cs typeface="Calibri"/>
                          <a:sym typeface="Calibri"/>
                        </a:rPr>
                        <a:t>When should we share this with them?</a:t>
                      </a:r>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DEF5F9"/>
                    </a:solidFill>
                  </a:tcPr>
                </a:tc>
                <a:extLst>
                  <a:ext uri="{0D108BD9-81ED-4DB2-BD59-A6C34878D82A}">
                    <a16:rowId xmlns:a16="http://schemas.microsoft.com/office/drawing/2014/main" val="10000"/>
                  </a:ext>
                </a:extLst>
              </a:tr>
              <a:tr h="804100">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chemeClr val="dk1"/>
                        </a:buClr>
                        <a:buSzPts val="1100"/>
                        <a:buFont typeface="Calibri"/>
                        <a:buNone/>
                      </a:pPr>
                      <a:endParaRPr sz="900">
                        <a:solidFill>
                          <a:srgbClr val="000000"/>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5650">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5650">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0">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Calibri"/>
                        <a:buNone/>
                      </a:pPr>
                      <a:endParaRPr sz="900">
                        <a:solidFill>
                          <a:srgbClr val="000000"/>
                        </a:solidFill>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75650">
                <a:tc>
                  <a:txBody>
                    <a:bodyPr/>
                    <a:lstStyle/>
                    <a:p>
                      <a:pPr marL="0" marR="0" lvl="0" indent="0" algn="l" rtl="0">
                        <a:lnSpc>
                          <a:spcPct val="107000"/>
                        </a:lnSpc>
                        <a:spcBef>
                          <a:spcPts val="0"/>
                        </a:spcBef>
                        <a:spcAft>
                          <a:spcPts val="0"/>
                        </a:spcAft>
                        <a:buNone/>
                      </a:pPr>
                      <a:endParaRPr sz="9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Calibri"/>
                        <a:buNone/>
                      </a:pPr>
                      <a:endParaRPr sz="9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CC306B9C-9A98-5879-AECE-2F82351E1C45}"/>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847"/>
        <p:cNvGrpSpPr/>
        <p:nvPr/>
      </p:nvGrpSpPr>
      <p:grpSpPr>
        <a:xfrm>
          <a:off x="0" y="0"/>
          <a:ext cx="0" cy="0"/>
          <a:chOff x="0" y="0"/>
          <a:chExt cx="0" cy="0"/>
        </a:xfrm>
      </p:grpSpPr>
      <p:sp>
        <p:nvSpPr>
          <p:cNvPr id="848" name="Google Shape;848;p105"/>
          <p:cNvSpPr/>
          <p:nvPr/>
        </p:nvSpPr>
        <p:spPr>
          <a:xfrm>
            <a:off x="1" y="2016133"/>
            <a:ext cx="6888600" cy="3525000"/>
          </a:xfrm>
          <a:prstGeom prst="rect">
            <a:avLst/>
          </a:prstGeom>
          <a:gradFill>
            <a:gsLst>
              <a:gs pos="0">
                <a:srgbClr val="CCDE62"/>
              </a:gs>
              <a:gs pos="100000">
                <a:srgbClr val="20BFD6"/>
              </a:gs>
            </a:gsLst>
            <a:lin ang="12000143"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849" name="Google Shape;849;p105"/>
          <p:cNvSpPr txBox="1">
            <a:spLocks noGrp="1"/>
          </p:cNvSpPr>
          <p:nvPr>
            <p:ph type="title"/>
          </p:nvPr>
        </p:nvSpPr>
        <p:spPr>
          <a:xfrm>
            <a:off x="414615" y="709397"/>
            <a:ext cx="5877600" cy="844800"/>
          </a:xfrm>
          <a:prstGeom prst="rect">
            <a:avLst/>
          </a:prstGeom>
          <a:noFill/>
          <a:ln>
            <a:noFill/>
          </a:ln>
        </p:spPr>
        <p:txBody>
          <a:bodyPr spcFirstLastPara="1" wrap="square" lIns="0" tIns="13425" rIns="0" bIns="0" anchor="ctr" anchorCtr="0">
            <a:spAutoFit/>
          </a:bodyPr>
          <a:lstStyle/>
          <a:p>
            <a:pPr marL="33020" lvl="0" indent="0" algn="l" rtl="0">
              <a:lnSpc>
                <a:spcPct val="100000"/>
              </a:lnSpc>
              <a:spcBef>
                <a:spcPts val="0"/>
              </a:spcBef>
              <a:spcAft>
                <a:spcPts val="0"/>
              </a:spcAft>
              <a:buClr>
                <a:srgbClr val="33C0C9"/>
              </a:buClr>
              <a:buSzPts val="5400"/>
              <a:buFont typeface="Calibri"/>
              <a:buNone/>
            </a:pPr>
            <a:r>
              <a:rPr lang="en-US" sz="5400" baseline="-25000"/>
              <a:t>Transform</a:t>
            </a:r>
            <a:endParaRPr/>
          </a:p>
        </p:txBody>
      </p:sp>
      <p:pic>
        <p:nvPicPr>
          <p:cNvPr id="850" name="Google Shape;850;p105"/>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851" name="Google Shape;851;p105" descr="Icon&#10;&#10;Description automatically generated"/>
          <p:cNvPicPr preferRelativeResize="0"/>
          <p:nvPr/>
        </p:nvPicPr>
        <p:blipFill rotWithShape="1">
          <a:blip r:embed="rId4">
            <a:alphaModFix/>
          </a:blip>
          <a:srcRect/>
          <a:stretch/>
        </p:blipFill>
        <p:spPr>
          <a:xfrm>
            <a:off x="5507118" y="750070"/>
            <a:ext cx="1015893" cy="1015893"/>
          </a:xfrm>
          <a:prstGeom prst="rect">
            <a:avLst/>
          </a:prstGeom>
          <a:noFill/>
          <a:ln>
            <a:noFill/>
          </a:ln>
        </p:spPr>
      </p:pic>
      <p:sp>
        <p:nvSpPr>
          <p:cNvPr id="852" name="Google Shape;852;p105"/>
          <p:cNvSpPr txBox="1"/>
          <p:nvPr/>
        </p:nvSpPr>
        <p:spPr>
          <a:xfrm>
            <a:off x="385119" y="1511682"/>
            <a:ext cx="5409600" cy="461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a:solidFill>
                  <a:srgbClr val="636466"/>
                </a:solidFill>
                <a:latin typeface="Calibri"/>
                <a:ea typeface="Calibri"/>
                <a:cs typeface="Calibri"/>
                <a:sym typeface="Calibri"/>
              </a:rPr>
              <a:t>SECTION 2: EMERGENT LEARNING &amp; DATA ACTION PLANNING</a:t>
            </a:r>
            <a:endParaRPr/>
          </a:p>
        </p:txBody>
      </p:sp>
      <p:pic>
        <p:nvPicPr>
          <p:cNvPr id="853" name="Google Shape;853;p105" descr="A person writing on sticky notes"/>
          <p:cNvPicPr preferRelativeResize="0"/>
          <p:nvPr/>
        </p:nvPicPr>
        <p:blipFill rotWithShape="1">
          <a:blip r:embed="rId5">
            <a:alphaModFix/>
          </a:blip>
          <a:srcRect t="29863"/>
          <a:stretch/>
        </p:blipFill>
        <p:spPr>
          <a:xfrm>
            <a:off x="0" y="2165590"/>
            <a:ext cx="6888612" cy="3225941"/>
          </a:xfrm>
          <a:prstGeom prst="rect">
            <a:avLst/>
          </a:prstGeom>
          <a:noFill/>
          <a:ln>
            <a:noFill/>
          </a:ln>
        </p:spPr>
      </p:pic>
      <p:sp>
        <p:nvSpPr>
          <p:cNvPr id="854" name="Google Shape;854;p105"/>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35</a:t>
            </a:fld>
            <a:endParaRPr sz="900">
              <a:latin typeface="Calibri"/>
              <a:ea typeface="Calibri"/>
              <a:cs typeface="Calibri"/>
              <a:sym typeface="Calibri"/>
            </a:endParaRPr>
          </a:p>
        </p:txBody>
      </p:sp>
      <p:sp>
        <p:nvSpPr>
          <p:cNvPr id="855" name="Google Shape;855;p105"/>
          <p:cNvSpPr/>
          <p:nvPr/>
        </p:nvSpPr>
        <p:spPr>
          <a:xfrm>
            <a:off x="381000" y="5690448"/>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856" name="Google Shape;856;p105"/>
          <p:cNvGraphicFramePr/>
          <p:nvPr>
            <p:extLst>
              <p:ext uri="{D42A27DB-BD31-4B8C-83A1-F6EECF244321}">
                <p14:modId xmlns:p14="http://schemas.microsoft.com/office/powerpoint/2010/main" val="4224315434"/>
              </p:ext>
            </p:extLst>
          </p:nvPr>
        </p:nvGraphicFramePr>
        <p:xfrm>
          <a:off x="414615" y="6201729"/>
          <a:ext cx="4900625" cy="151266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marR="0" lvl="0" indent="0" algn="l" rtl="0">
                        <a:lnSpc>
                          <a:spcPct val="107000"/>
                        </a:lnSpc>
                        <a:spcBef>
                          <a:spcPts val="0"/>
                        </a:spcBef>
                        <a:spcAft>
                          <a:spcPts val="0"/>
                        </a:spcAft>
                        <a:buNone/>
                      </a:pPr>
                      <a:r>
                        <a:rPr lang="en-US" sz="1200" b="1" u="none" strike="noStrike" cap="none"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0">
                <a:tc>
                  <a:txBody>
                    <a:bodyPr/>
                    <a:lstStyle/>
                    <a:p>
                      <a:pPr marL="457200" lvl="0" indent="-228600" algn="l" rtl="0">
                        <a:spcBef>
                          <a:spcPts val="600"/>
                        </a:spcBef>
                        <a:spcAft>
                          <a:spcPts val="0"/>
                        </a:spcAft>
                        <a:buClr>
                          <a:srgbClr val="313131"/>
                        </a:buClr>
                        <a:buSzPts val="1100"/>
                        <a:buChar char="•"/>
                      </a:pPr>
                      <a:r>
                        <a:rPr lang="en-US" sz="1100" b="0">
                          <a:solidFill>
                            <a:srgbClr val="313131"/>
                          </a:solidFill>
                        </a:rPr>
                        <a:t>Create a data portfolio for use during a Data Action Session.</a:t>
                      </a:r>
                      <a:endParaRPr/>
                    </a:p>
                    <a:p>
                      <a:pPr marL="457200" lvl="0" indent="-228600" algn="l" rtl="0">
                        <a:spcBef>
                          <a:spcPts val="600"/>
                        </a:spcBef>
                        <a:spcAft>
                          <a:spcPts val="0"/>
                        </a:spcAft>
                        <a:buClr>
                          <a:srgbClr val="313131"/>
                        </a:buClr>
                        <a:buSzPts val="1100"/>
                        <a:buChar char="•"/>
                      </a:pPr>
                      <a:r>
                        <a:rPr lang="en-US" sz="1100" b="0">
                          <a:solidFill>
                            <a:srgbClr val="313131"/>
                          </a:solidFill>
                        </a:rPr>
                        <a:t>Leverage emergent learning and impact matrix process for developing a data action plan.</a:t>
                      </a:r>
                      <a:endParaRPr sz="1100" b="0">
                        <a:solidFill>
                          <a:srgbClr val="000000"/>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1"/>
                  </a:ext>
                </a:extLst>
              </a:tr>
              <a:tr h="0">
                <a:tc>
                  <a:txBody>
                    <a:bodyPr/>
                    <a:lstStyle/>
                    <a:p>
                      <a:pPr marL="457200" marR="0" lvl="0" indent="-158750" algn="l" rtl="0">
                        <a:spcBef>
                          <a:spcPts val="0"/>
                        </a:spcBef>
                        <a:spcAft>
                          <a:spcPts val="0"/>
                        </a:spcAft>
                        <a:buClr>
                          <a:schemeClr val="dk1"/>
                        </a:buClr>
                        <a:buSzPts val="1100"/>
                        <a:buFont typeface="Arial"/>
                        <a:buNone/>
                      </a:pPr>
                      <a:endParaRPr sz="1100" b="1" u="none" strike="noStrike" cap="none" dirty="0">
                        <a:solidFill>
                          <a:schemeClr val="lt1"/>
                        </a:solidFill>
                        <a:latin typeface="Calibri"/>
                        <a:ea typeface="Calibri"/>
                        <a:cs typeface="Calibri"/>
                        <a:sym typeface="Calibri"/>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2"/>
                  </a:ext>
                </a:extLst>
              </a:tr>
            </a:tbl>
          </a:graphicData>
        </a:graphic>
      </p:graphicFrame>
      <p:pic>
        <p:nvPicPr>
          <p:cNvPr id="857" name="Google Shape;857;p105"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EBE9CCF3-21FA-F2A8-158E-6B044100F331}"/>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861"/>
        <p:cNvGrpSpPr/>
        <p:nvPr/>
      </p:nvGrpSpPr>
      <p:grpSpPr>
        <a:xfrm>
          <a:off x="0" y="0"/>
          <a:ext cx="0" cy="0"/>
          <a:chOff x="0" y="0"/>
          <a:chExt cx="0" cy="0"/>
        </a:xfrm>
      </p:grpSpPr>
      <p:sp>
        <p:nvSpPr>
          <p:cNvPr id="862" name="Google Shape;862;p106"/>
          <p:cNvSpPr/>
          <p:nvPr/>
        </p:nvSpPr>
        <p:spPr>
          <a:xfrm>
            <a:off x="0" y="9006840"/>
            <a:ext cx="6858000" cy="137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63" name="Google Shape;863;p106"/>
          <p:cNvPicPr preferRelativeResize="0"/>
          <p:nvPr/>
        </p:nvPicPr>
        <p:blipFill rotWithShape="1">
          <a:blip r:embed="rId3">
            <a:alphaModFix/>
          </a:blip>
          <a:srcRect/>
          <a:stretch/>
        </p:blipFill>
        <p:spPr>
          <a:xfrm>
            <a:off x="109866" y="8548776"/>
            <a:ext cx="1135504" cy="374049"/>
          </a:xfrm>
          <a:prstGeom prst="rect">
            <a:avLst/>
          </a:prstGeom>
          <a:noFill/>
          <a:ln>
            <a:noFill/>
          </a:ln>
        </p:spPr>
      </p:pic>
      <p:sp>
        <p:nvSpPr>
          <p:cNvPr id="864" name="Google Shape;864;p106"/>
          <p:cNvSpPr/>
          <p:nvPr/>
        </p:nvSpPr>
        <p:spPr>
          <a:xfrm>
            <a:off x="338707" y="708478"/>
            <a:ext cx="4493700" cy="10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000000"/>
              </a:solidFill>
              <a:latin typeface="Montserrat"/>
              <a:ea typeface="Montserrat"/>
              <a:cs typeface="Montserrat"/>
              <a:sym typeface="Montserrat"/>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Send data to teams in advance </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Include organizational leadership and frontline staff (as appropriate) </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Consider inviting partners that serve a similar client-base; no one organization can meet all emerging community needs</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End your session with concrete action items of what will be done, by whom, and when</a:t>
            </a:r>
            <a:endParaRPr/>
          </a:p>
        </p:txBody>
      </p:sp>
      <p:sp>
        <p:nvSpPr>
          <p:cNvPr id="865" name="Google Shape;865;p106"/>
          <p:cNvSpPr/>
          <p:nvPr/>
        </p:nvSpPr>
        <p:spPr>
          <a:xfrm>
            <a:off x="4901658" y="701872"/>
            <a:ext cx="1755000" cy="9786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i="1">
                <a:solidFill>
                  <a:srgbClr val="000000"/>
                </a:solidFill>
                <a:latin typeface="Montserrat"/>
                <a:ea typeface="Montserrat"/>
                <a:cs typeface="Montserrat"/>
                <a:sym typeface="Montserrat"/>
              </a:rPr>
              <a:t>Connecting virtually?</a:t>
            </a:r>
            <a:endParaRPr/>
          </a:p>
          <a:p>
            <a:pPr marL="0" marR="0" lvl="0" indent="0" algn="l" rtl="0">
              <a:spcBef>
                <a:spcPts val="0"/>
              </a:spcBef>
              <a:spcAft>
                <a:spcPts val="0"/>
              </a:spcAft>
              <a:buNone/>
            </a:pPr>
            <a:r>
              <a:rPr lang="en-US" sz="1000">
                <a:solidFill>
                  <a:srgbClr val="000000"/>
                </a:solidFill>
                <a:latin typeface="Montserrat"/>
                <a:ea typeface="Montserrat"/>
                <a:cs typeface="Montserrat"/>
                <a:sym typeface="Montserrat"/>
              </a:rPr>
              <a:t>Share your screen and populate the Emergent Learning Map and Impact Matrix in real-time</a:t>
            </a:r>
            <a:endParaRPr/>
          </a:p>
        </p:txBody>
      </p:sp>
      <p:sp>
        <p:nvSpPr>
          <p:cNvPr id="866" name="Google Shape;866;p106"/>
          <p:cNvSpPr/>
          <p:nvPr/>
        </p:nvSpPr>
        <p:spPr>
          <a:xfrm>
            <a:off x="407928" y="244603"/>
            <a:ext cx="6179400" cy="542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20BFD6"/>
              </a:buClr>
              <a:buSzPts val="1600"/>
              <a:buFont typeface="Montserrat"/>
              <a:buNone/>
            </a:pPr>
            <a:r>
              <a:rPr lang="en-US" sz="1600" b="1" i="0" u="none" strike="noStrike" cap="small">
                <a:solidFill>
                  <a:srgbClr val="20BFD6"/>
                </a:solidFill>
                <a:latin typeface="Montserrat"/>
                <a:ea typeface="Montserrat"/>
                <a:cs typeface="Montserrat"/>
                <a:sym typeface="Montserrat"/>
              </a:rPr>
              <a:t>Data </a:t>
            </a:r>
            <a:r>
              <a:rPr lang="en-US" sz="1600" b="1" cap="small">
                <a:solidFill>
                  <a:srgbClr val="20BFD6"/>
                </a:solidFill>
                <a:latin typeface="Montserrat"/>
                <a:ea typeface="Montserrat"/>
                <a:cs typeface="Montserrat"/>
                <a:sym typeface="Montserrat"/>
              </a:rPr>
              <a:t>Action </a:t>
            </a:r>
            <a:br>
              <a:rPr lang="en-US" sz="1600" b="1" cap="small">
                <a:solidFill>
                  <a:srgbClr val="20BFD6"/>
                </a:solidFill>
                <a:latin typeface="Montserrat"/>
                <a:ea typeface="Montserrat"/>
                <a:cs typeface="Montserrat"/>
                <a:sym typeface="Montserrat"/>
              </a:rPr>
            </a:br>
            <a:r>
              <a:rPr lang="en-US" sz="1200" b="1" cap="small">
                <a:solidFill>
                  <a:srgbClr val="313131"/>
                </a:solidFill>
                <a:latin typeface="Montserrat Medium"/>
                <a:ea typeface="Montserrat Medium"/>
                <a:cs typeface="Montserrat Medium"/>
                <a:sym typeface="Montserrat Medium"/>
              </a:rPr>
              <a:t>Rapid Data Driven Decision - Exploration</a:t>
            </a:r>
            <a:endParaRPr sz="1400" b="0" i="0" u="none" strike="noStrike" cap="small">
              <a:solidFill>
                <a:srgbClr val="313131"/>
              </a:solidFill>
              <a:latin typeface="Montserrat Medium"/>
              <a:ea typeface="Montserrat Medium"/>
              <a:cs typeface="Montserrat Medium"/>
              <a:sym typeface="Montserrat Medium"/>
            </a:endParaRPr>
          </a:p>
        </p:txBody>
      </p:sp>
      <p:sp>
        <p:nvSpPr>
          <p:cNvPr id="867" name="Google Shape;867;p106"/>
          <p:cNvSpPr/>
          <p:nvPr/>
        </p:nvSpPr>
        <p:spPr>
          <a:xfrm>
            <a:off x="-1652094" y="4046837"/>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8" name="Google Shape;868;p106"/>
          <p:cNvSpPr/>
          <p:nvPr/>
        </p:nvSpPr>
        <p:spPr>
          <a:xfrm>
            <a:off x="-1528526" y="4205710"/>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69" name="Google Shape;869;p106"/>
          <p:cNvSpPr/>
          <p:nvPr/>
        </p:nvSpPr>
        <p:spPr>
          <a:xfrm>
            <a:off x="-1307870" y="4382235"/>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0" name="Google Shape;870;p106"/>
          <p:cNvSpPr/>
          <p:nvPr/>
        </p:nvSpPr>
        <p:spPr>
          <a:xfrm>
            <a:off x="-1210781" y="4470497"/>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1" name="Google Shape;871;p106"/>
          <p:cNvSpPr/>
          <p:nvPr/>
        </p:nvSpPr>
        <p:spPr>
          <a:xfrm>
            <a:off x="-1106844" y="4782456"/>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72" name="Google Shape;872;p106"/>
          <p:cNvSpPr/>
          <p:nvPr/>
        </p:nvSpPr>
        <p:spPr>
          <a:xfrm>
            <a:off x="-1956927" y="2400498"/>
            <a:ext cx="1712400" cy="1156200"/>
          </a:xfrm>
          <a:prstGeom prst="rect">
            <a:avLst/>
          </a:prstGeom>
          <a:solidFill>
            <a:srgbClr val="43C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Use the sticky notes below to practice the emergent learning process!</a:t>
            </a:r>
            <a:endParaRPr/>
          </a:p>
        </p:txBody>
      </p:sp>
      <p:pic>
        <p:nvPicPr>
          <p:cNvPr id="873" name="Google Shape;873;p106"/>
          <p:cNvPicPr preferRelativeResize="0"/>
          <p:nvPr/>
        </p:nvPicPr>
        <p:blipFill rotWithShape="1">
          <a:blip r:embed="rId4">
            <a:alphaModFix/>
          </a:blip>
          <a:srcRect l="29283"/>
          <a:stretch/>
        </p:blipFill>
        <p:spPr>
          <a:xfrm>
            <a:off x="109875" y="1859100"/>
            <a:ext cx="6748124" cy="5367777"/>
          </a:xfrm>
          <a:prstGeom prst="rect">
            <a:avLst/>
          </a:prstGeom>
          <a:noFill/>
          <a:ln>
            <a:noFill/>
          </a:ln>
        </p:spPr>
      </p:pic>
      <p:sp>
        <p:nvSpPr>
          <p:cNvPr id="874" name="Google Shape;874;p106"/>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36</a:t>
            </a:fld>
            <a:endParaRPr sz="900">
              <a:solidFill>
                <a:srgbClr val="9E9E9E"/>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878"/>
        <p:cNvGrpSpPr/>
        <p:nvPr/>
      </p:nvGrpSpPr>
      <p:grpSpPr>
        <a:xfrm>
          <a:off x="0" y="0"/>
          <a:ext cx="0" cy="0"/>
          <a:chOff x="0" y="0"/>
          <a:chExt cx="0" cy="0"/>
        </a:xfrm>
      </p:grpSpPr>
      <p:sp>
        <p:nvSpPr>
          <p:cNvPr id="879" name="Google Shape;879;p107"/>
          <p:cNvSpPr/>
          <p:nvPr/>
        </p:nvSpPr>
        <p:spPr>
          <a:xfrm>
            <a:off x="0" y="9006840"/>
            <a:ext cx="6858000" cy="1371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880" name="Google Shape;880;p107"/>
          <p:cNvPicPr preferRelativeResize="0"/>
          <p:nvPr/>
        </p:nvPicPr>
        <p:blipFill rotWithShape="1">
          <a:blip r:embed="rId3">
            <a:alphaModFix/>
          </a:blip>
          <a:srcRect/>
          <a:stretch/>
        </p:blipFill>
        <p:spPr>
          <a:xfrm>
            <a:off x="109866" y="8548776"/>
            <a:ext cx="1135504" cy="374049"/>
          </a:xfrm>
          <a:prstGeom prst="rect">
            <a:avLst/>
          </a:prstGeom>
          <a:noFill/>
          <a:ln>
            <a:noFill/>
          </a:ln>
        </p:spPr>
      </p:pic>
      <p:sp>
        <p:nvSpPr>
          <p:cNvPr id="881" name="Google Shape;881;p107"/>
          <p:cNvSpPr/>
          <p:nvPr/>
        </p:nvSpPr>
        <p:spPr>
          <a:xfrm>
            <a:off x="338707" y="708478"/>
            <a:ext cx="4493700" cy="1061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900">
              <a:solidFill>
                <a:srgbClr val="000000"/>
              </a:solidFill>
              <a:latin typeface="Montserrat"/>
              <a:ea typeface="Montserrat"/>
              <a:cs typeface="Montserrat"/>
              <a:sym typeface="Montserrat"/>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Send data to teams in advance </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Include organizational leadership and frontline staff (as appropriate) </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Consider inviting partners that serve a similar client-base; no one organization can meet all emerging community needs</a:t>
            </a:r>
            <a:endParaRPr/>
          </a:p>
          <a:p>
            <a:pPr marL="171450" marR="0" lvl="0" indent="-171450" algn="l" rtl="0">
              <a:spcBef>
                <a:spcPts val="0"/>
              </a:spcBef>
              <a:spcAft>
                <a:spcPts val="0"/>
              </a:spcAft>
              <a:buClr>
                <a:srgbClr val="20BFD6"/>
              </a:buClr>
              <a:buSzPts val="900"/>
              <a:buFont typeface="Arial"/>
              <a:buChar char="•"/>
            </a:pPr>
            <a:r>
              <a:rPr lang="en-US" sz="900">
                <a:solidFill>
                  <a:srgbClr val="000000"/>
                </a:solidFill>
                <a:latin typeface="Montserrat"/>
                <a:ea typeface="Montserrat"/>
                <a:cs typeface="Montserrat"/>
                <a:sym typeface="Montserrat"/>
              </a:rPr>
              <a:t>End your session with concrete action items of what will be done, by whom, and when</a:t>
            </a:r>
            <a:endParaRPr/>
          </a:p>
        </p:txBody>
      </p:sp>
      <p:grpSp>
        <p:nvGrpSpPr>
          <p:cNvPr id="882" name="Google Shape;882;p107"/>
          <p:cNvGrpSpPr/>
          <p:nvPr/>
        </p:nvGrpSpPr>
        <p:grpSpPr>
          <a:xfrm>
            <a:off x="161893" y="2285255"/>
            <a:ext cx="6416024" cy="5815881"/>
            <a:chOff x="389326" y="2517894"/>
            <a:chExt cx="6136800" cy="5544743"/>
          </a:xfrm>
        </p:grpSpPr>
        <p:cxnSp>
          <p:nvCxnSpPr>
            <p:cNvPr id="883" name="Google Shape;883;p107"/>
            <p:cNvCxnSpPr>
              <a:endCxn id="884" idx="3"/>
            </p:cNvCxnSpPr>
            <p:nvPr/>
          </p:nvCxnSpPr>
          <p:spPr>
            <a:xfrm flipH="1">
              <a:off x="493878" y="2699398"/>
              <a:ext cx="2113500" cy="3600"/>
            </a:xfrm>
            <a:prstGeom prst="straightConnector1">
              <a:avLst/>
            </a:prstGeom>
            <a:noFill/>
            <a:ln w="9525" cap="flat" cmpd="sng">
              <a:solidFill>
                <a:srgbClr val="20BFD6"/>
              </a:solidFill>
              <a:prstDash val="solid"/>
              <a:miter lim="800000"/>
              <a:headEnd type="none" w="sm" len="sm"/>
              <a:tailEnd type="none" w="sm" len="sm"/>
            </a:ln>
          </p:spPr>
        </p:cxnSp>
        <p:cxnSp>
          <p:nvCxnSpPr>
            <p:cNvPr id="885" name="Google Shape;885;p107"/>
            <p:cNvCxnSpPr>
              <a:stCxn id="886" idx="1"/>
            </p:cNvCxnSpPr>
            <p:nvPr/>
          </p:nvCxnSpPr>
          <p:spPr>
            <a:xfrm rot="10800000">
              <a:off x="4299469" y="2707260"/>
              <a:ext cx="2123700" cy="4500"/>
            </a:xfrm>
            <a:prstGeom prst="straightConnector1">
              <a:avLst/>
            </a:prstGeom>
            <a:noFill/>
            <a:ln w="9525" cap="flat" cmpd="sng">
              <a:solidFill>
                <a:srgbClr val="20BFD6"/>
              </a:solidFill>
              <a:prstDash val="solid"/>
              <a:miter lim="800000"/>
              <a:headEnd type="none" w="sm" len="sm"/>
              <a:tailEnd type="none" w="sm" len="sm"/>
            </a:ln>
          </p:spPr>
        </p:cxnSp>
        <p:cxnSp>
          <p:nvCxnSpPr>
            <p:cNvPr id="887" name="Google Shape;887;p107"/>
            <p:cNvCxnSpPr>
              <a:stCxn id="888" idx="2"/>
            </p:cNvCxnSpPr>
            <p:nvPr/>
          </p:nvCxnSpPr>
          <p:spPr>
            <a:xfrm flipH="1">
              <a:off x="3453526" y="2716794"/>
              <a:ext cx="4200" cy="399600"/>
            </a:xfrm>
            <a:prstGeom prst="straightConnector1">
              <a:avLst/>
            </a:prstGeom>
            <a:noFill/>
            <a:ln w="9525" cap="flat" cmpd="sng">
              <a:solidFill>
                <a:srgbClr val="20BFD6"/>
              </a:solidFill>
              <a:prstDash val="solid"/>
              <a:miter lim="800000"/>
              <a:headEnd type="none" w="sm" len="sm"/>
              <a:tailEnd type="none" w="sm" len="sm"/>
            </a:ln>
          </p:spPr>
        </p:cxnSp>
        <p:cxnSp>
          <p:nvCxnSpPr>
            <p:cNvPr id="889" name="Google Shape;889;p107"/>
            <p:cNvCxnSpPr>
              <a:endCxn id="890" idx="2"/>
            </p:cNvCxnSpPr>
            <p:nvPr/>
          </p:nvCxnSpPr>
          <p:spPr>
            <a:xfrm>
              <a:off x="3453669" y="4579766"/>
              <a:ext cx="0" cy="413400"/>
            </a:xfrm>
            <a:prstGeom prst="straightConnector1">
              <a:avLst/>
            </a:prstGeom>
            <a:noFill/>
            <a:ln w="9525" cap="flat" cmpd="sng">
              <a:solidFill>
                <a:srgbClr val="20BFD6"/>
              </a:solidFill>
              <a:prstDash val="solid"/>
              <a:miter lim="800000"/>
              <a:headEnd type="none" w="sm" len="sm"/>
              <a:tailEnd type="none" w="sm" len="sm"/>
            </a:ln>
          </p:spPr>
        </p:cxnSp>
        <p:grpSp>
          <p:nvGrpSpPr>
            <p:cNvPr id="891" name="Google Shape;891;p107"/>
            <p:cNvGrpSpPr/>
            <p:nvPr/>
          </p:nvGrpSpPr>
          <p:grpSpPr>
            <a:xfrm>
              <a:off x="389326" y="2517894"/>
              <a:ext cx="6136800" cy="5544743"/>
              <a:chOff x="389326" y="2517894"/>
              <a:chExt cx="6136800" cy="5544743"/>
            </a:xfrm>
          </p:grpSpPr>
          <p:cxnSp>
            <p:nvCxnSpPr>
              <p:cNvPr id="892" name="Google Shape;892;p107"/>
              <p:cNvCxnSpPr/>
              <p:nvPr/>
            </p:nvCxnSpPr>
            <p:spPr>
              <a:xfrm rot="10800000" flipH="1">
                <a:off x="2697852" y="4132444"/>
                <a:ext cx="212400" cy="128100"/>
              </a:xfrm>
              <a:prstGeom prst="straightConnector1">
                <a:avLst/>
              </a:prstGeom>
              <a:noFill/>
              <a:ln w="28575" cap="flat" cmpd="sng">
                <a:solidFill>
                  <a:srgbClr val="20BFD6"/>
                </a:solidFill>
                <a:prstDash val="solid"/>
                <a:miter lim="800000"/>
                <a:headEnd type="none" w="sm" len="sm"/>
                <a:tailEnd type="none" w="sm" len="sm"/>
              </a:ln>
            </p:spPr>
          </p:cxnSp>
          <p:grpSp>
            <p:nvGrpSpPr>
              <p:cNvPr id="893" name="Google Shape;893;p107"/>
              <p:cNvGrpSpPr/>
              <p:nvPr/>
            </p:nvGrpSpPr>
            <p:grpSpPr>
              <a:xfrm>
                <a:off x="389326" y="2517894"/>
                <a:ext cx="6136800" cy="5544743"/>
                <a:chOff x="394611" y="3358261"/>
                <a:chExt cx="6136800" cy="5544743"/>
              </a:xfrm>
            </p:grpSpPr>
            <p:sp>
              <p:nvSpPr>
                <p:cNvPr id="884" name="Google Shape;884;p107"/>
                <p:cNvSpPr/>
                <p:nvPr/>
              </p:nvSpPr>
              <p:spPr>
                <a:xfrm rot="-5400000">
                  <a:off x="-649387" y="4596365"/>
                  <a:ext cx="2297100" cy="191100"/>
                </a:xfrm>
                <a:prstGeom prst="rect">
                  <a:avLst/>
                </a:prstGeom>
                <a:solidFill>
                  <a:srgbClr val="20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chemeClr val="lt1"/>
                      </a:solidFill>
                      <a:latin typeface="Montserrat Medium"/>
                      <a:ea typeface="Montserrat Medium"/>
                      <a:cs typeface="Montserrat Medium"/>
                      <a:sym typeface="Montserrat Medium"/>
                    </a:rPr>
                    <a:t>PAST</a:t>
                  </a:r>
                  <a:endParaRPr/>
                </a:p>
              </p:txBody>
            </p:sp>
            <p:sp>
              <p:nvSpPr>
                <p:cNvPr id="890" name="Google Shape;890;p107"/>
                <p:cNvSpPr/>
                <p:nvPr/>
              </p:nvSpPr>
              <p:spPr>
                <a:xfrm>
                  <a:off x="400154" y="3543333"/>
                  <a:ext cx="6117600" cy="2290200"/>
                </a:xfrm>
                <a:prstGeom prst="rect">
                  <a:avLst/>
                </a:prstGeom>
                <a:noFill/>
                <a:ln w="12700" cap="flat" cmpd="sng">
                  <a:solidFill>
                    <a:srgbClr val="20BFD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894" name="Google Shape;894;p107"/>
                <p:cNvSpPr txBox="1"/>
                <p:nvPr/>
              </p:nvSpPr>
              <p:spPr>
                <a:xfrm>
                  <a:off x="666004" y="4711377"/>
                  <a:ext cx="2301600" cy="1133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Montserrat"/>
                      <a:ea typeface="Montserrat"/>
                      <a:cs typeface="Montserrat"/>
                      <a:sym typeface="Montserrat"/>
                    </a:rPr>
                    <a:t>Step 2</a:t>
                  </a:r>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p:txBody>
            </p:sp>
            <p:sp>
              <p:nvSpPr>
                <p:cNvPr id="895" name="Google Shape;895;p107"/>
                <p:cNvSpPr txBox="1"/>
                <p:nvPr/>
              </p:nvSpPr>
              <p:spPr>
                <a:xfrm>
                  <a:off x="670934" y="3553352"/>
                  <a:ext cx="1859400" cy="9564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100" b="1">
                      <a:solidFill>
                        <a:schemeClr val="dk1"/>
                      </a:solidFill>
                      <a:latin typeface="Montserrat"/>
                      <a:ea typeface="Montserrat"/>
                      <a:cs typeface="Montserrat"/>
                      <a:sym typeface="Montserrat"/>
                    </a:rPr>
                    <a:t>Step 3</a:t>
                  </a: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l" rtl="0">
                    <a:spcBef>
                      <a:spcPts val="125"/>
                    </a:spcBef>
                    <a:spcAft>
                      <a:spcPts val="0"/>
                    </a:spcAft>
                    <a:buNone/>
                  </a:pPr>
                  <a:endParaRPr sz="1100" b="1">
                    <a:solidFill>
                      <a:schemeClr val="dk1"/>
                    </a:solidFill>
                    <a:latin typeface="Montserrat"/>
                    <a:ea typeface="Montserrat"/>
                    <a:cs typeface="Montserrat"/>
                    <a:sym typeface="Montserrat"/>
                  </a:endParaRPr>
                </a:p>
              </p:txBody>
            </p:sp>
            <p:sp>
              <p:nvSpPr>
                <p:cNvPr id="896" name="Google Shape;896;p107"/>
                <p:cNvSpPr txBox="1"/>
                <p:nvPr/>
              </p:nvSpPr>
              <p:spPr>
                <a:xfrm>
                  <a:off x="4428053" y="3543333"/>
                  <a:ext cx="1881300" cy="11331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1">
                      <a:solidFill>
                        <a:schemeClr val="dk1"/>
                      </a:solidFill>
                      <a:latin typeface="Montserrat"/>
                      <a:ea typeface="Montserrat"/>
                      <a:cs typeface="Montserrat"/>
                      <a:sym typeface="Montserrat"/>
                    </a:rPr>
                    <a:t>Step 4</a:t>
                  </a:r>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p:txBody>
            </p:sp>
            <p:sp>
              <p:nvSpPr>
                <p:cNvPr id="897" name="Google Shape;897;p107"/>
                <p:cNvSpPr txBox="1"/>
                <p:nvPr/>
              </p:nvSpPr>
              <p:spPr>
                <a:xfrm>
                  <a:off x="4586974" y="4727406"/>
                  <a:ext cx="1722600" cy="130980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100" b="1">
                      <a:solidFill>
                        <a:schemeClr val="dk1"/>
                      </a:solidFill>
                      <a:latin typeface="Montserrat"/>
                      <a:ea typeface="Montserrat"/>
                      <a:cs typeface="Montserrat"/>
                      <a:sym typeface="Montserrat"/>
                    </a:rPr>
                    <a:t>Step 5</a:t>
                  </a:r>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a:p>
                  <a:pPr marL="0" marR="0" lvl="0" indent="0" algn="r" rtl="0">
                    <a:spcBef>
                      <a:spcPts val="125"/>
                    </a:spcBef>
                    <a:spcAft>
                      <a:spcPts val="0"/>
                    </a:spcAft>
                    <a:buNone/>
                  </a:pPr>
                  <a:endParaRPr sz="1100" b="1">
                    <a:solidFill>
                      <a:schemeClr val="dk1"/>
                    </a:solidFill>
                    <a:latin typeface="Montserrat"/>
                    <a:ea typeface="Montserrat"/>
                    <a:cs typeface="Montserrat"/>
                    <a:sym typeface="Montserrat"/>
                  </a:endParaRPr>
                </a:p>
              </p:txBody>
            </p:sp>
            <p:sp>
              <p:nvSpPr>
                <p:cNvPr id="886" name="Google Shape;886;p107"/>
                <p:cNvSpPr/>
                <p:nvPr/>
              </p:nvSpPr>
              <p:spPr>
                <a:xfrm rot="5400000">
                  <a:off x="5287854" y="4597627"/>
                  <a:ext cx="2281200" cy="190200"/>
                </a:xfrm>
                <a:prstGeom prst="rect">
                  <a:avLst/>
                </a:prstGeom>
                <a:solidFill>
                  <a:srgbClr val="20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00" b="1">
                      <a:solidFill>
                        <a:schemeClr val="lt1"/>
                      </a:solidFill>
                      <a:latin typeface="Montserrat Medium"/>
                      <a:ea typeface="Montserrat Medium"/>
                      <a:cs typeface="Montserrat Medium"/>
                      <a:sym typeface="Montserrat Medium"/>
                    </a:rPr>
                    <a:t>FUTURE</a:t>
                  </a:r>
                  <a:endParaRPr/>
                </a:p>
              </p:txBody>
            </p:sp>
            <p:sp>
              <p:nvSpPr>
                <p:cNvPr id="898" name="Google Shape;898;p107"/>
                <p:cNvSpPr/>
                <p:nvPr/>
              </p:nvSpPr>
              <p:spPr>
                <a:xfrm>
                  <a:off x="2679444" y="3912332"/>
                  <a:ext cx="1512600" cy="1512600"/>
                </a:xfrm>
                <a:prstGeom prst="ellipse">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1">
                      <a:solidFill>
                        <a:schemeClr val="lt1"/>
                      </a:solidFill>
                      <a:latin typeface="Montserrat SemiBold"/>
                      <a:ea typeface="Montserrat SemiBold"/>
                      <a:cs typeface="Montserrat SemiBold"/>
                      <a:sym typeface="Montserrat SemiBold"/>
                    </a:rPr>
                    <a:t>STEP 1</a:t>
                  </a:r>
                  <a:endParaRPr/>
                </a:p>
                <a:p>
                  <a:pPr marL="0" marR="0" lvl="0" indent="0" algn="ctr" rtl="0">
                    <a:spcBef>
                      <a:spcPts val="0"/>
                    </a:spcBef>
                    <a:spcAft>
                      <a:spcPts val="0"/>
                    </a:spcAft>
                    <a:buNone/>
                  </a:pPr>
                  <a:r>
                    <a:rPr lang="en-US" sz="700" b="1">
                      <a:solidFill>
                        <a:schemeClr val="lt1"/>
                      </a:solidFill>
                      <a:latin typeface="Montserrat Medium"/>
                      <a:ea typeface="Montserrat Medium"/>
                      <a:cs typeface="Montserrat Medium"/>
                      <a:sym typeface="Montserrat Medium"/>
                    </a:rPr>
                    <a:t>LEARNING QUESTION</a:t>
                  </a:r>
                  <a:endParaRPr sz="700">
                    <a:solidFill>
                      <a:schemeClr val="lt1"/>
                    </a:solidFill>
                    <a:latin typeface="Montserrat Medium"/>
                    <a:ea typeface="Montserrat Medium"/>
                    <a:cs typeface="Montserrat Medium"/>
                    <a:sym typeface="Montserrat Medium"/>
                  </a:endParaRPr>
                </a:p>
                <a:p>
                  <a:pPr marL="0" marR="0" lvl="0" indent="0" algn="ctr" rtl="0">
                    <a:spcBef>
                      <a:spcPts val="0"/>
                    </a:spcBef>
                    <a:spcAft>
                      <a:spcPts val="0"/>
                    </a:spcAft>
                    <a:buNone/>
                  </a:pPr>
                  <a:endParaRPr sz="400">
                    <a:solidFill>
                      <a:schemeClr val="lt1"/>
                    </a:solidFill>
                    <a:latin typeface="Montserrat"/>
                    <a:ea typeface="Montserrat"/>
                    <a:cs typeface="Montserrat"/>
                    <a:sym typeface="Montserrat"/>
                  </a:endParaRPr>
                </a:p>
              </p:txBody>
            </p:sp>
            <p:sp>
              <p:nvSpPr>
                <p:cNvPr id="899" name="Google Shape;899;p107"/>
                <p:cNvSpPr/>
                <p:nvPr/>
              </p:nvSpPr>
              <p:spPr>
                <a:xfrm>
                  <a:off x="2563601" y="3799245"/>
                  <a:ext cx="1730700" cy="1730700"/>
                </a:xfrm>
                <a:prstGeom prst="blockArc">
                  <a:avLst>
                    <a:gd name="adj1" fmla="val 8874313"/>
                    <a:gd name="adj2" fmla="val 5285672"/>
                    <a:gd name="adj3" fmla="val 1481"/>
                  </a:avLst>
                </a:prstGeom>
                <a:solidFill>
                  <a:srgbClr val="20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cxnSp>
              <p:nvCxnSpPr>
                <p:cNvPr id="900" name="Google Shape;900;p107"/>
                <p:cNvCxnSpPr/>
                <p:nvPr/>
              </p:nvCxnSpPr>
              <p:spPr>
                <a:xfrm>
                  <a:off x="3458943" y="5501603"/>
                  <a:ext cx="0" cy="420900"/>
                </a:xfrm>
                <a:prstGeom prst="straightConnector1">
                  <a:avLst/>
                </a:prstGeom>
                <a:noFill/>
                <a:ln w="28575" cap="flat" cmpd="sng">
                  <a:solidFill>
                    <a:srgbClr val="20BFD6"/>
                  </a:solidFill>
                  <a:prstDash val="solid"/>
                  <a:miter lim="800000"/>
                  <a:headEnd type="none" w="sm" len="sm"/>
                  <a:tailEnd type="triangle" w="med" len="med"/>
                </a:ln>
              </p:spPr>
            </p:cxnSp>
            <p:sp>
              <p:nvSpPr>
                <p:cNvPr id="888" name="Google Shape;888;p107"/>
                <p:cNvSpPr/>
                <p:nvPr/>
              </p:nvSpPr>
              <p:spPr>
                <a:xfrm>
                  <a:off x="394611" y="3358261"/>
                  <a:ext cx="6136800" cy="198900"/>
                </a:xfrm>
                <a:prstGeom prst="rect">
                  <a:avLst/>
                </a:prstGeom>
                <a:gradFill>
                  <a:gsLst>
                    <a:gs pos="0">
                      <a:srgbClr val="21BFD5"/>
                    </a:gs>
                    <a:gs pos="100000">
                      <a:srgbClr val="CCDF62"/>
                    </a:gs>
                  </a:gsLst>
                  <a:lin ang="388293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lt1"/>
                      </a:solidFill>
                      <a:latin typeface="Montserrat Medium"/>
                      <a:ea typeface="Montserrat Medium"/>
                      <a:cs typeface="Montserrat Medium"/>
                      <a:sym typeface="Montserrat Medium"/>
                    </a:rPr>
                    <a:t>A. EMERGENT LEARNING MAP</a:t>
                  </a:r>
                  <a:endParaRPr/>
                </a:p>
              </p:txBody>
            </p:sp>
            <p:grpSp>
              <p:nvGrpSpPr>
                <p:cNvPr id="901" name="Google Shape;901;p107"/>
                <p:cNvGrpSpPr/>
                <p:nvPr/>
              </p:nvGrpSpPr>
              <p:grpSpPr>
                <a:xfrm>
                  <a:off x="394614" y="6213639"/>
                  <a:ext cx="6044124" cy="2689364"/>
                  <a:chOff x="294870" y="6279161"/>
                  <a:chExt cx="6044124" cy="2689365"/>
                </a:xfrm>
              </p:grpSpPr>
              <p:sp>
                <p:nvSpPr>
                  <p:cNvPr id="902" name="Google Shape;902;p107"/>
                  <p:cNvSpPr txBox="1"/>
                  <p:nvPr/>
                </p:nvSpPr>
                <p:spPr>
                  <a:xfrm>
                    <a:off x="1940806" y="8733625"/>
                    <a:ext cx="927000" cy="23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Montserrat Medium"/>
                        <a:ea typeface="Montserrat Medium"/>
                        <a:cs typeface="Montserrat Medium"/>
                        <a:sym typeface="Montserrat Medium"/>
                      </a:rPr>
                      <a:t>LOW</a:t>
                    </a:r>
                    <a:endParaRPr/>
                  </a:p>
                </p:txBody>
              </p:sp>
              <p:sp>
                <p:nvSpPr>
                  <p:cNvPr id="903" name="Google Shape;903;p107"/>
                  <p:cNvSpPr txBox="1"/>
                  <p:nvPr/>
                </p:nvSpPr>
                <p:spPr>
                  <a:xfrm>
                    <a:off x="4905511" y="8722143"/>
                    <a:ext cx="532500" cy="234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a:solidFill>
                          <a:schemeClr val="dk1"/>
                        </a:solidFill>
                        <a:latin typeface="Montserrat Medium"/>
                        <a:ea typeface="Montserrat Medium"/>
                        <a:cs typeface="Montserrat Medium"/>
                        <a:sym typeface="Montserrat Medium"/>
                      </a:rPr>
                      <a:t>HIGH</a:t>
                    </a:r>
                    <a:endParaRPr/>
                  </a:p>
                </p:txBody>
              </p:sp>
              <p:grpSp>
                <p:nvGrpSpPr>
                  <p:cNvPr id="904" name="Google Shape;904;p107"/>
                  <p:cNvGrpSpPr/>
                  <p:nvPr/>
                </p:nvGrpSpPr>
                <p:grpSpPr>
                  <a:xfrm>
                    <a:off x="294870" y="6279161"/>
                    <a:ext cx="6044124" cy="2544087"/>
                    <a:chOff x="294870" y="6241061"/>
                    <a:chExt cx="6044124" cy="2544087"/>
                  </a:xfrm>
                </p:grpSpPr>
                <p:sp>
                  <p:nvSpPr>
                    <p:cNvPr id="905" name="Google Shape;905;p107"/>
                    <p:cNvSpPr/>
                    <p:nvPr/>
                  </p:nvSpPr>
                  <p:spPr>
                    <a:xfrm>
                      <a:off x="589794" y="8475847"/>
                      <a:ext cx="5749200" cy="309300"/>
                    </a:xfrm>
                    <a:prstGeom prst="rightArrow">
                      <a:avLst>
                        <a:gd name="adj1" fmla="val 50000"/>
                        <a:gd name="adj2" fmla="val 50000"/>
                      </a:avLst>
                    </a:prstGeom>
                    <a:solidFill>
                      <a:srgbClr val="20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1">
                          <a:solidFill>
                            <a:schemeClr val="lt1"/>
                          </a:solidFill>
                          <a:latin typeface="Montserrat Medium"/>
                          <a:ea typeface="Montserrat Medium"/>
                          <a:cs typeface="Montserrat Medium"/>
                          <a:sym typeface="Montserrat Medium"/>
                        </a:rPr>
                        <a:t>FEASIBILITY</a:t>
                      </a:r>
                      <a:endParaRPr/>
                    </a:p>
                  </p:txBody>
                </p:sp>
                <p:sp>
                  <p:nvSpPr>
                    <p:cNvPr id="906" name="Google Shape;906;p107"/>
                    <p:cNvSpPr/>
                    <p:nvPr/>
                  </p:nvSpPr>
                  <p:spPr>
                    <a:xfrm rot="-5400000">
                      <a:off x="-517815" y="7267811"/>
                      <a:ext cx="2377500" cy="324000"/>
                    </a:xfrm>
                    <a:prstGeom prst="rightArrow">
                      <a:avLst>
                        <a:gd name="adj1" fmla="val 50000"/>
                        <a:gd name="adj2" fmla="val 50000"/>
                      </a:avLst>
                    </a:prstGeom>
                    <a:solidFill>
                      <a:srgbClr val="20BFD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050" b="1">
                          <a:solidFill>
                            <a:schemeClr val="lt1"/>
                          </a:solidFill>
                          <a:latin typeface="Montserrat Medium"/>
                          <a:ea typeface="Montserrat Medium"/>
                          <a:cs typeface="Montserrat Medium"/>
                          <a:sym typeface="Montserrat Medium"/>
                        </a:rPr>
                        <a:t>IMPACT</a:t>
                      </a:r>
                      <a:endParaRPr/>
                    </a:p>
                  </p:txBody>
                </p:sp>
                <p:sp>
                  <p:nvSpPr>
                    <p:cNvPr id="907" name="Google Shape;907;p107"/>
                    <p:cNvSpPr txBox="1"/>
                    <p:nvPr/>
                  </p:nvSpPr>
                  <p:spPr>
                    <a:xfrm rot="-5400000">
                      <a:off x="158380" y="7905990"/>
                      <a:ext cx="545400" cy="24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LOW</a:t>
                      </a:r>
                      <a:endParaRPr/>
                    </a:p>
                  </p:txBody>
                </p:sp>
                <p:sp>
                  <p:nvSpPr>
                    <p:cNvPr id="908" name="Google Shape;908;p107"/>
                    <p:cNvSpPr txBox="1"/>
                    <p:nvPr/>
                  </p:nvSpPr>
                  <p:spPr>
                    <a:xfrm rot="-5400000">
                      <a:off x="134070" y="6745991"/>
                      <a:ext cx="564600" cy="243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50">
                          <a:solidFill>
                            <a:schemeClr val="dk1"/>
                          </a:solidFill>
                          <a:latin typeface="Montserrat Medium"/>
                          <a:ea typeface="Montserrat Medium"/>
                          <a:cs typeface="Montserrat Medium"/>
                          <a:sym typeface="Montserrat Medium"/>
                        </a:rPr>
                        <a:t>HIGH</a:t>
                      </a:r>
                      <a:endParaRPr/>
                    </a:p>
                  </p:txBody>
                </p:sp>
                <p:cxnSp>
                  <p:nvCxnSpPr>
                    <p:cNvPr id="909" name="Google Shape;909;p107"/>
                    <p:cNvCxnSpPr/>
                    <p:nvPr/>
                  </p:nvCxnSpPr>
                  <p:spPr>
                    <a:xfrm>
                      <a:off x="3363307" y="6375317"/>
                      <a:ext cx="24600" cy="2196900"/>
                    </a:xfrm>
                    <a:prstGeom prst="straightConnector1">
                      <a:avLst/>
                    </a:prstGeom>
                    <a:noFill/>
                    <a:ln w="9525" cap="flat" cmpd="sng">
                      <a:solidFill>
                        <a:srgbClr val="20BFD6"/>
                      </a:solidFill>
                      <a:prstDash val="solid"/>
                      <a:miter lim="800000"/>
                      <a:headEnd type="none" w="sm" len="sm"/>
                      <a:tailEnd type="none" w="sm" len="sm"/>
                    </a:ln>
                  </p:spPr>
                </p:cxnSp>
                <p:cxnSp>
                  <p:nvCxnSpPr>
                    <p:cNvPr id="910" name="Google Shape;910;p107"/>
                    <p:cNvCxnSpPr/>
                    <p:nvPr/>
                  </p:nvCxnSpPr>
                  <p:spPr>
                    <a:xfrm rot="10800000" flipH="1">
                      <a:off x="695032" y="7453278"/>
                      <a:ext cx="5509800" cy="19200"/>
                    </a:xfrm>
                    <a:prstGeom prst="straightConnector1">
                      <a:avLst/>
                    </a:prstGeom>
                    <a:noFill/>
                    <a:ln w="9525" cap="flat" cmpd="sng">
                      <a:solidFill>
                        <a:srgbClr val="20BFD6"/>
                      </a:solidFill>
                      <a:prstDash val="solid"/>
                      <a:miter lim="800000"/>
                      <a:headEnd type="none" w="sm" len="sm"/>
                      <a:tailEnd type="none" w="sm" len="sm"/>
                    </a:ln>
                  </p:spPr>
                </p:cxnSp>
              </p:grpSp>
            </p:grpSp>
            <p:sp>
              <p:nvSpPr>
                <p:cNvPr id="911" name="Google Shape;911;p107"/>
                <p:cNvSpPr/>
                <p:nvPr/>
              </p:nvSpPr>
              <p:spPr>
                <a:xfrm>
                  <a:off x="394611" y="5938245"/>
                  <a:ext cx="6136800" cy="216600"/>
                </a:xfrm>
                <a:prstGeom prst="rect">
                  <a:avLst/>
                </a:prstGeom>
                <a:gradFill>
                  <a:gsLst>
                    <a:gs pos="0">
                      <a:srgbClr val="21BFD5"/>
                    </a:gs>
                    <a:gs pos="100000">
                      <a:srgbClr val="CCDF62"/>
                    </a:gs>
                  </a:gsLst>
                  <a:lin ang="3882935"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200" b="1">
                      <a:solidFill>
                        <a:schemeClr val="lt1"/>
                      </a:solidFill>
                      <a:latin typeface="Montserrat Medium"/>
                      <a:ea typeface="Montserrat Medium"/>
                      <a:cs typeface="Montserrat Medium"/>
                      <a:sym typeface="Montserrat Medium"/>
                    </a:rPr>
                    <a:t>B. IMPACT MATRIX</a:t>
                  </a:r>
                  <a:endParaRPr/>
                </a:p>
              </p:txBody>
            </p:sp>
          </p:grpSp>
        </p:grpSp>
      </p:grpSp>
      <p:sp>
        <p:nvSpPr>
          <p:cNvPr id="912" name="Google Shape;912;p107"/>
          <p:cNvSpPr/>
          <p:nvPr/>
        </p:nvSpPr>
        <p:spPr>
          <a:xfrm>
            <a:off x="4901658" y="701872"/>
            <a:ext cx="1755000" cy="978600"/>
          </a:xfrm>
          <a:prstGeom prst="rect">
            <a:avLst/>
          </a:prstGeom>
          <a:gradFill>
            <a:gsLst>
              <a:gs pos="0">
                <a:srgbClr val="20BFD6"/>
              </a:gs>
              <a:gs pos="8000">
                <a:srgbClr val="20BFD6"/>
              </a:gs>
              <a:gs pos="100000">
                <a:srgbClr val="CCDE62"/>
              </a:gs>
            </a:gsLst>
            <a:lin ang="2700006" scaled="0"/>
          </a:gra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000" b="1" i="1">
                <a:solidFill>
                  <a:srgbClr val="000000"/>
                </a:solidFill>
                <a:latin typeface="Montserrat"/>
                <a:ea typeface="Montserrat"/>
                <a:cs typeface="Montserrat"/>
                <a:sym typeface="Montserrat"/>
              </a:rPr>
              <a:t>Connecting virtually?</a:t>
            </a:r>
            <a:endParaRPr/>
          </a:p>
          <a:p>
            <a:pPr marL="0" marR="0" lvl="0" indent="0" algn="l" rtl="0">
              <a:spcBef>
                <a:spcPts val="0"/>
              </a:spcBef>
              <a:spcAft>
                <a:spcPts val="0"/>
              </a:spcAft>
              <a:buNone/>
            </a:pPr>
            <a:r>
              <a:rPr lang="en-US" sz="1000">
                <a:solidFill>
                  <a:srgbClr val="000000"/>
                </a:solidFill>
                <a:latin typeface="Montserrat"/>
                <a:ea typeface="Montserrat"/>
                <a:cs typeface="Montserrat"/>
                <a:sym typeface="Montserrat"/>
              </a:rPr>
              <a:t>Share your screen and populate the Emergent Learning Map and Impact Matrix in real-time</a:t>
            </a:r>
            <a:endParaRPr/>
          </a:p>
        </p:txBody>
      </p:sp>
      <p:sp>
        <p:nvSpPr>
          <p:cNvPr id="913" name="Google Shape;913;p107"/>
          <p:cNvSpPr/>
          <p:nvPr/>
        </p:nvSpPr>
        <p:spPr>
          <a:xfrm>
            <a:off x="407928" y="244603"/>
            <a:ext cx="6179400" cy="542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Clr>
                <a:srgbClr val="20BFD6"/>
              </a:buClr>
              <a:buSzPts val="1600"/>
              <a:buFont typeface="Montserrat"/>
              <a:buNone/>
            </a:pPr>
            <a:r>
              <a:rPr lang="en-US" sz="1600" b="1" i="0" u="none" strike="noStrike" cap="small">
                <a:solidFill>
                  <a:srgbClr val="20BFD6"/>
                </a:solidFill>
                <a:latin typeface="Montserrat"/>
                <a:ea typeface="Montserrat"/>
                <a:cs typeface="Montserrat"/>
                <a:sym typeface="Montserrat"/>
              </a:rPr>
              <a:t>Data </a:t>
            </a:r>
            <a:r>
              <a:rPr lang="en-US" sz="1600" b="1" cap="small">
                <a:solidFill>
                  <a:srgbClr val="20BFD6"/>
                </a:solidFill>
                <a:latin typeface="Montserrat"/>
                <a:ea typeface="Montserrat"/>
                <a:cs typeface="Montserrat"/>
                <a:sym typeface="Montserrat"/>
              </a:rPr>
              <a:t>Action </a:t>
            </a:r>
            <a:br>
              <a:rPr lang="en-US" sz="1600" b="1" cap="small">
                <a:solidFill>
                  <a:srgbClr val="20BFD6"/>
                </a:solidFill>
                <a:latin typeface="Montserrat"/>
                <a:ea typeface="Montserrat"/>
                <a:cs typeface="Montserrat"/>
                <a:sym typeface="Montserrat"/>
              </a:rPr>
            </a:br>
            <a:r>
              <a:rPr lang="en-US" sz="1200" b="1" cap="small">
                <a:solidFill>
                  <a:srgbClr val="313131"/>
                </a:solidFill>
                <a:latin typeface="Montserrat Medium"/>
                <a:ea typeface="Montserrat Medium"/>
                <a:cs typeface="Montserrat Medium"/>
                <a:sym typeface="Montserrat Medium"/>
              </a:rPr>
              <a:t>Rapid Data Driven Decision - Exploration</a:t>
            </a:r>
            <a:endParaRPr sz="1400" b="0" i="0" u="none" strike="noStrike" cap="small">
              <a:solidFill>
                <a:srgbClr val="313131"/>
              </a:solidFill>
              <a:latin typeface="Montserrat Medium"/>
              <a:ea typeface="Montserrat Medium"/>
              <a:cs typeface="Montserrat Medium"/>
              <a:sym typeface="Montserrat Medium"/>
            </a:endParaRPr>
          </a:p>
        </p:txBody>
      </p:sp>
      <p:sp>
        <p:nvSpPr>
          <p:cNvPr id="914" name="Google Shape;914;p107"/>
          <p:cNvSpPr/>
          <p:nvPr/>
        </p:nvSpPr>
        <p:spPr>
          <a:xfrm>
            <a:off x="-1652094" y="4046837"/>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5" name="Google Shape;915;p107"/>
          <p:cNvSpPr/>
          <p:nvPr/>
        </p:nvSpPr>
        <p:spPr>
          <a:xfrm>
            <a:off x="-1528526" y="4205710"/>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6" name="Google Shape;916;p107"/>
          <p:cNvSpPr/>
          <p:nvPr/>
        </p:nvSpPr>
        <p:spPr>
          <a:xfrm>
            <a:off x="-1307870" y="4382235"/>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7" name="Google Shape;917;p107"/>
          <p:cNvSpPr/>
          <p:nvPr/>
        </p:nvSpPr>
        <p:spPr>
          <a:xfrm>
            <a:off x="-1210781" y="4470497"/>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8" name="Google Shape;918;p107"/>
          <p:cNvSpPr/>
          <p:nvPr/>
        </p:nvSpPr>
        <p:spPr>
          <a:xfrm>
            <a:off x="-1106844" y="4782456"/>
            <a:ext cx="899700" cy="810600"/>
          </a:xfrm>
          <a:prstGeom prst="foldedCorner">
            <a:avLst>
              <a:gd name="adj" fmla="val 16667"/>
            </a:avLst>
          </a:prstGeom>
          <a:solidFill>
            <a:srgbClr val="CCDE62"/>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919" name="Google Shape;919;p107"/>
          <p:cNvSpPr/>
          <p:nvPr/>
        </p:nvSpPr>
        <p:spPr>
          <a:xfrm>
            <a:off x="-1956927" y="2400498"/>
            <a:ext cx="1712400" cy="1156200"/>
          </a:xfrm>
          <a:prstGeom prst="rect">
            <a:avLst/>
          </a:prstGeom>
          <a:solidFill>
            <a:srgbClr val="43C7BD"/>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200" b="1">
                <a:solidFill>
                  <a:schemeClr val="lt1"/>
                </a:solidFill>
                <a:latin typeface="Calibri"/>
                <a:ea typeface="Calibri"/>
                <a:cs typeface="Calibri"/>
                <a:sym typeface="Calibri"/>
              </a:rPr>
              <a:t>Use the sticky notes below to practice the emergent learning process!</a:t>
            </a:r>
            <a:endParaRPr/>
          </a:p>
        </p:txBody>
      </p:sp>
      <p:sp>
        <p:nvSpPr>
          <p:cNvPr id="920" name="Google Shape;920;p107"/>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37</a:t>
            </a:fld>
            <a:endParaRPr sz="900">
              <a:solidFill>
                <a:srgbClr val="9E9E9E"/>
              </a:solidFill>
              <a:latin typeface="Calibri"/>
              <a:ea typeface="Calibri"/>
              <a:cs typeface="Calibri"/>
              <a:sym typeface="Calibri"/>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924"/>
        <p:cNvGrpSpPr/>
        <p:nvPr/>
      </p:nvGrpSpPr>
      <p:grpSpPr>
        <a:xfrm>
          <a:off x="0" y="0"/>
          <a:ext cx="0" cy="0"/>
          <a:chOff x="0" y="0"/>
          <a:chExt cx="0" cy="0"/>
        </a:xfrm>
      </p:grpSpPr>
      <p:sp>
        <p:nvSpPr>
          <p:cNvPr id="925" name="Google Shape;925;p108"/>
          <p:cNvSpPr/>
          <p:nvPr/>
        </p:nvSpPr>
        <p:spPr>
          <a:xfrm>
            <a:off x="456608" y="584411"/>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300" b="1">
                <a:solidFill>
                  <a:srgbClr val="20BFD6"/>
                </a:solidFill>
                <a:latin typeface="Calibri"/>
                <a:ea typeface="Calibri"/>
                <a:cs typeface="Calibri"/>
                <a:sym typeface="Calibri"/>
              </a:rPr>
              <a:t>Creating a Data Action Plan</a:t>
            </a:r>
            <a:endParaRPr/>
          </a:p>
        </p:txBody>
      </p:sp>
      <p:pic>
        <p:nvPicPr>
          <p:cNvPr id="926" name="Google Shape;926;p108"/>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929" name="Google Shape;929;p108"/>
          <p:cNvSpPr txBox="1"/>
          <p:nvPr/>
        </p:nvSpPr>
        <p:spPr>
          <a:xfrm>
            <a:off x="549052" y="994893"/>
            <a:ext cx="5958000" cy="4617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DATA ACTION PLAN</a:t>
            </a:r>
            <a:endParaRPr b="1" dirty="0"/>
          </a:p>
          <a:p>
            <a:pPr marL="0" marR="0" lvl="0" indent="0" algn="l" rtl="0">
              <a:spcBef>
                <a:spcPts val="0"/>
              </a:spcBef>
              <a:spcAft>
                <a:spcPts val="0"/>
              </a:spcAft>
              <a:buNone/>
            </a:pPr>
            <a:r>
              <a:rPr lang="en-US" sz="1200" i="1" dirty="0">
                <a:solidFill>
                  <a:schemeClr val="lt1"/>
                </a:solidFill>
                <a:latin typeface="Calibri"/>
                <a:ea typeface="Calibri"/>
                <a:cs typeface="Calibri"/>
                <a:sym typeface="Calibri"/>
              </a:rPr>
              <a:t>Note: The activities outlined below pertain to the Data Action Session held on xx/xx/</a:t>
            </a:r>
            <a:r>
              <a:rPr lang="en-US" sz="1200" i="1" dirty="0" err="1">
                <a:solidFill>
                  <a:schemeClr val="lt1"/>
                </a:solidFill>
                <a:latin typeface="Calibri"/>
                <a:ea typeface="Calibri"/>
                <a:cs typeface="Calibri"/>
                <a:sym typeface="Calibri"/>
              </a:rPr>
              <a:t>xxxx</a:t>
            </a:r>
            <a:r>
              <a:rPr lang="en-US" sz="1200" i="1" dirty="0">
                <a:solidFill>
                  <a:schemeClr val="lt1"/>
                </a:solidFill>
                <a:latin typeface="Calibri"/>
                <a:ea typeface="Calibri"/>
                <a:cs typeface="Calibri"/>
                <a:sym typeface="Calibri"/>
              </a:rPr>
              <a:t>.</a:t>
            </a:r>
            <a:endParaRPr dirty="0"/>
          </a:p>
        </p:txBody>
      </p:sp>
      <p:graphicFrame>
        <p:nvGraphicFramePr>
          <p:cNvPr id="930" name="Google Shape;930;p108"/>
          <p:cNvGraphicFramePr/>
          <p:nvPr>
            <p:extLst>
              <p:ext uri="{D42A27DB-BD31-4B8C-83A1-F6EECF244321}">
                <p14:modId xmlns:p14="http://schemas.microsoft.com/office/powerpoint/2010/main" val="2757345071"/>
              </p:ext>
            </p:extLst>
          </p:nvPr>
        </p:nvGraphicFramePr>
        <p:xfrm>
          <a:off x="555284" y="1624713"/>
          <a:ext cx="5956525" cy="6258950"/>
        </p:xfrm>
        <a:graphic>
          <a:graphicData uri="http://schemas.openxmlformats.org/drawingml/2006/table">
            <a:tbl>
              <a:tblPr firstRow="1" firstCol="1" bandRow="1">
                <a:noFill/>
                <a:tableStyleId>{94DFC2D2-1798-404E-9DFA-1F1F9D04BCEB}</a:tableStyleId>
              </a:tblPr>
              <a:tblGrid>
                <a:gridCol w="1707875">
                  <a:extLst>
                    <a:ext uri="{9D8B030D-6E8A-4147-A177-3AD203B41FA5}">
                      <a16:colId xmlns:a16="http://schemas.microsoft.com/office/drawing/2014/main" val="20000"/>
                    </a:ext>
                  </a:extLst>
                </a:gridCol>
                <a:gridCol w="1270400">
                  <a:extLst>
                    <a:ext uri="{9D8B030D-6E8A-4147-A177-3AD203B41FA5}">
                      <a16:colId xmlns:a16="http://schemas.microsoft.com/office/drawing/2014/main" val="20001"/>
                    </a:ext>
                  </a:extLst>
                </a:gridCol>
                <a:gridCol w="1489125">
                  <a:extLst>
                    <a:ext uri="{9D8B030D-6E8A-4147-A177-3AD203B41FA5}">
                      <a16:colId xmlns:a16="http://schemas.microsoft.com/office/drawing/2014/main" val="20002"/>
                    </a:ext>
                  </a:extLst>
                </a:gridCol>
                <a:gridCol w="1489125">
                  <a:extLst>
                    <a:ext uri="{9D8B030D-6E8A-4147-A177-3AD203B41FA5}">
                      <a16:colId xmlns:a16="http://schemas.microsoft.com/office/drawing/2014/main" val="20003"/>
                    </a:ext>
                  </a:extLst>
                </a:gridCol>
              </a:tblGrid>
              <a:tr h="278025">
                <a:tc gridSpan="2">
                  <a:txBody>
                    <a:bodyPr/>
                    <a:lstStyle/>
                    <a:p>
                      <a:pPr marL="0" marR="0" lvl="0" indent="0" algn="l" rtl="0">
                        <a:lnSpc>
                          <a:spcPct val="107000"/>
                        </a:lnSpc>
                        <a:spcBef>
                          <a:spcPts val="0"/>
                        </a:spcBef>
                        <a:spcAft>
                          <a:spcPts val="0"/>
                        </a:spcAft>
                        <a:buNone/>
                      </a:pPr>
                      <a:r>
                        <a:rPr lang="en-US" sz="1100" b="1" u="none" strike="noStrike" cap="none">
                          <a:solidFill>
                            <a:schemeClr val="bg1"/>
                          </a:solidFill>
                          <a:latin typeface="Calibri"/>
                          <a:ea typeface="Calibri"/>
                          <a:cs typeface="Calibri"/>
                          <a:sym typeface="Calibri"/>
                        </a:rPr>
                        <a:t>What</a:t>
                      </a:r>
                      <a:endParaRPr b="1">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hMerge="1">
                  <a:txBody>
                    <a:bodyPr/>
                    <a:lstStyle/>
                    <a:p>
                      <a:endParaRPr lang="en-US"/>
                    </a:p>
                  </a:txBody>
                  <a:tcPr/>
                </a:tc>
                <a:tc>
                  <a:txBody>
                    <a:bodyPr/>
                    <a:lstStyle/>
                    <a:p>
                      <a:pPr marL="0" marR="0" lvl="0" indent="0" algn="l" rtl="0">
                        <a:lnSpc>
                          <a:spcPct val="107000"/>
                        </a:lnSpc>
                        <a:spcBef>
                          <a:spcPts val="0"/>
                        </a:spcBef>
                        <a:spcAft>
                          <a:spcPts val="0"/>
                        </a:spcAft>
                        <a:buNone/>
                      </a:pPr>
                      <a:r>
                        <a:rPr lang="en-US" sz="1100" b="1" i="0" u="none" strike="noStrike" cap="none">
                          <a:solidFill>
                            <a:schemeClr val="bg1"/>
                          </a:solidFill>
                          <a:latin typeface="Calibri"/>
                          <a:ea typeface="Calibri"/>
                          <a:cs typeface="Calibri"/>
                          <a:sym typeface="Calibri"/>
                        </a:rPr>
                        <a:t>Who</a:t>
                      </a:r>
                      <a:endParaRPr sz="1350" b="1" u="none" strike="noStrike" cap="none">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bg1"/>
                          </a:solidFill>
                          <a:latin typeface="Calibri"/>
                          <a:ea typeface="Calibri"/>
                          <a:cs typeface="Calibri"/>
                          <a:sym typeface="Calibri"/>
                        </a:rPr>
                        <a:t>When</a:t>
                      </a:r>
                      <a:endParaRPr b="1" dirty="0">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1004350">
                <a:tc>
                  <a:txBody>
                    <a:bodyPr/>
                    <a:lstStyle/>
                    <a:p>
                      <a:pPr marL="0" marR="0" lvl="0" indent="0" algn="l" rtl="0">
                        <a:lnSpc>
                          <a:spcPct val="107000"/>
                        </a:lnSpc>
                        <a:spcBef>
                          <a:spcPts val="0"/>
                        </a:spcBef>
                        <a:spcAft>
                          <a:spcPts val="0"/>
                        </a:spcAft>
                        <a:buClr>
                          <a:schemeClr val="dk1"/>
                        </a:buClr>
                        <a:buSzPts val="1100"/>
                        <a:buFont typeface="Calibri"/>
                        <a:buNone/>
                      </a:pPr>
                      <a:r>
                        <a:rPr lang="en-US" sz="1100" b="0" i="0" u="none" strike="noStrike" cap="none" dirty="0">
                          <a:solidFill>
                            <a:schemeClr val="bg1"/>
                          </a:solidFill>
                          <a:latin typeface="Calibri"/>
                          <a:ea typeface="Calibri"/>
                          <a:cs typeface="Calibri"/>
                          <a:sym typeface="Calibri"/>
                        </a:rPr>
                        <a:t>What can we take forward? Describe the specific task.</a:t>
                      </a:r>
                      <a:endParaRPr dirty="0">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a:txBody>
                    <a:bodyPr/>
                    <a:lstStyle/>
                    <a:p>
                      <a:pPr marL="0" marR="0" lvl="0" indent="0" algn="l" rtl="0">
                        <a:lnSpc>
                          <a:spcPct val="107000"/>
                        </a:lnSpc>
                        <a:spcBef>
                          <a:spcPts val="0"/>
                        </a:spcBef>
                        <a:spcAft>
                          <a:spcPts val="0"/>
                        </a:spcAft>
                        <a:buClr>
                          <a:srgbClr val="000000"/>
                        </a:buClr>
                        <a:buSzPts val="1100"/>
                        <a:buFont typeface="Calibri"/>
                        <a:buNone/>
                      </a:pPr>
                      <a:r>
                        <a:rPr lang="en-US" sz="1100" b="0" i="0" u="none" strike="noStrike" cap="none">
                          <a:solidFill>
                            <a:schemeClr val="bg1"/>
                          </a:solidFill>
                          <a:latin typeface="Calibri"/>
                          <a:ea typeface="Calibri"/>
                          <a:cs typeface="Calibri"/>
                          <a:sym typeface="Calibri"/>
                        </a:rPr>
                        <a:t>Type of Action &amp; Tool: </a:t>
                      </a:r>
                      <a:endParaRPr sz="1350" i="0" u="none" strike="noStrike" cap="none">
                        <a:solidFill>
                          <a:schemeClr val="bg1"/>
                        </a:solidFill>
                      </a:endParaRPr>
                    </a:p>
                    <a:p>
                      <a:pPr marL="0" marR="0" lvl="0" indent="0" algn="l" rtl="0">
                        <a:lnSpc>
                          <a:spcPct val="107000"/>
                        </a:lnSpc>
                        <a:spcBef>
                          <a:spcPts val="600"/>
                        </a:spcBef>
                        <a:spcAft>
                          <a:spcPts val="0"/>
                        </a:spcAft>
                        <a:buClr>
                          <a:srgbClr val="000000"/>
                        </a:buClr>
                        <a:buSzPts val="1100"/>
                        <a:buFont typeface="Calibri"/>
                        <a:buNone/>
                      </a:pPr>
                      <a:r>
                        <a:rPr lang="en-US" sz="1100" b="0" i="0" u="none" strike="noStrike" cap="none">
                          <a:solidFill>
                            <a:schemeClr val="bg1"/>
                          </a:solidFill>
                          <a:latin typeface="Calibri"/>
                          <a:ea typeface="Calibri"/>
                          <a:cs typeface="Calibri"/>
                          <a:sym typeface="Calibri"/>
                        </a:rPr>
                        <a:t>Data, Programming, Communication</a:t>
                      </a:r>
                      <a:endParaRPr sz="1350" i="0" u="none" strike="noStrike" cap="none">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a:txBody>
                    <a:bodyPr/>
                    <a:lstStyle/>
                    <a:p>
                      <a:pPr marL="0" marR="0" lvl="0" indent="0" algn="l" rtl="0">
                        <a:lnSpc>
                          <a:spcPct val="107000"/>
                        </a:lnSpc>
                        <a:spcBef>
                          <a:spcPts val="0"/>
                        </a:spcBef>
                        <a:spcAft>
                          <a:spcPts val="0"/>
                        </a:spcAft>
                        <a:buClr>
                          <a:schemeClr val="dk1"/>
                        </a:buClr>
                        <a:buSzPts val="1100"/>
                        <a:buFont typeface="Calibri"/>
                        <a:buNone/>
                      </a:pPr>
                      <a:r>
                        <a:rPr lang="en-US" sz="1100" b="0" i="0" u="none" strike="noStrike" cap="none">
                          <a:solidFill>
                            <a:schemeClr val="bg1"/>
                          </a:solidFill>
                          <a:latin typeface="Calibri"/>
                          <a:ea typeface="Calibri"/>
                          <a:cs typeface="Calibri"/>
                          <a:sym typeface="Calibri"/>
                        </a:rPr>
                        <a:t>Who will be responsible for this?</a:t>
                      </a:r>
                      <a:endParaRPr>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tc>
                  <a:txBody>
                    <a:bodyPr/>
                    <a:lstStyle/>
                    <a:p>
                      <a:pPr marL="0" marR="0" lvl="0" indent="0" algn="l" rtl="0">
                        <a:lnSpc>
                          <a:spcPct val="107000"/>
                        </a:lnSpc>
                        <a:spcBef>
                          <a:spcPts val="0"/>
                        </a:spcBef>
                        <a:spcAft>
                          <a:spcPts val="0"/>
                        </a:spcAft>
                        <a:buClr>
                          <a:schemeClr val="dk1"/>
                        </a:buClr>
                        <a:buSzPts val="1100"/>
                        <a:buFont typeface="Calibri"/>
                        <a:buNone/>
                      </a:pPr>
                      <a:r>
                        <a:rPr lang="en-US" sz="1100" b="0" i="0" u="none" strike="noStrike" cap="none" dirty="0">
                          <a:solidFill>
                            <a:schemeClr val="bg1"/>
                          </a:solidFill>
                          <a:latin typeface="Calibri"/>
                          <a:ea typeface="Calibri"/>
                          <a:cs typeface="Calibri"/>
                          <a:sym typeface="Calibri"/>
                        </a:rPr>
                        <a:t>When should it be done?</a:t>
                      </a:r>
                      <a:endParaRPr sz="1350" u="none" strike="noStrike" cap="none" dirty="0">
                        <a:solidFill>
                          <a:schemeClr val="bg1"/>
                        </a:solidFill>
                      </a:endParaRPr>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rgbClr val="20BFD6"/>
                    </a:solidFill>
                  </a:tcPr>
                </a:tc>
                <a:extLst>
                  <a:ext uri="{0D108BD9-81ED-4DB2-BD59-A6C34878D82A}">
                    <a16:rowId xmlns:a16="http://schemas.microsoft.com/office/drawing/2014/main" val="10001"/>
                  </a:ext>
                </a:extLst>
              </a:tr>
              <a:tr h="678775">
                <a:tc>
                  <a:txBody>
                    <a:bodyPr/>
                    <a:lstStyle/>
                    <a:p>
                      <a:pPr marL="0" marR="0" lvl="0" indent="0" algn="l" rtl="0">
                        <a:lnSpc>
                          <a:spcPct val="107000"/>
                        </a:lnSpc>
                        <a:spcBef>
                          <a:spcPts val="0"/>
                        </a:spcBef>
                        <a:spcAft>
                          <a:spcPts val="0"/>
                        </a:spcAft>
                        <a:buClr>
                          <a:srgbClr val="7F7F7F"/>
                        </a:buClr>
                        <a:buSzPts val="1100"/>
                        <a:buFont typeface="Calibri"/>
                        <a:buNone/>
                      </a:pPr>
                      <a:r>
                        <a:rPr lang="en-US" sz="1100" b="1" i="0" u="none" strike="noStrike" cap="none">
                          <a:solidFill>
                            <a:srgbClr val="7F7F7F"/>
                          </a:solidFill>
                          <a:latin typeface="Calibri"/>
                          <a:ea typeface="Calibri"/>
                          <a:cs typeface="Calibri"/>
                          <a:sym typeface="Calibri"/>
                        </a:rPr>
                        <a:t>Address Data Gaps</a:t>
                      </a:r>
                      <a:endParaRPr/>
                    </a:p>
                    <a:p>
                      <a:pPr marL="171450" marR="0" lvl="0" indent="-171450" algn="l" rtl="0">
                        <a:lnSpc>
                          <a:spcPct val="107000"/>
                        </a:lnSpc>
                        <a:spcBef>
                          <a:spcPts val="600"/>
                        </a:spcBef>
                        <a:spcAft>
                          <a:spcPts val="0"/>
                        </a:spcAft>
                        <a:buClr>
                          <a:srgbClr val="7F7F7F"/>
                        </a:buClr>
                        <a:buSzPts val="1100"/>
                        <a:buFont typeface="Noto Sans Symbols"/>
                        <a:buChar char="❑"/>
                      </a:pPr>
                      <a:r>
                        <a:rPr lang="en-US" sz="1100" b="0" i="0" u="none" strike="noStrike" cap="none">
                          <a:solidFill>
                            <a:srgbClr val="7F7F7F"/>
                          </a:solidFill>
                          <a:latin typeface="Calibri"/>
                          <a:ea typeface="Calibri"/>
                          <a:cs typeface="Calibri"/>
                          <a:sym typeface="Calibri"/>
                        </a:rPr>
                        <a:t>All staff data entry training to address data completion issues</a:t>
                      </a:r>
                      <a:endParaRPr/>
                    </a:p>
                    <a:p>
                      <a:pPr marL="171450" marR="0" lvl="0" indent="-171450" algn="l" rtl="0">
                        <a:lnSpc>
                          <a:spcPct val="107000"/>
                        </a:lnSpc>
                        <a:spcBef>
                          <a:spcPts val="600"/>
                        </a:spcBef>
                        <a:spcAft>
                          <a:spcPts val="0"/>
                        </a:spcAft>
                        <a:buClr>
                          <a:srgbClr val="7F7F7F"/>
                        </a:buClr>
                        <a:buSzPts val="1100"/>
                        <a:buFont typeface="Noto Sans Symbols"/>
                        <a:buChar char="❑"/>
                      </a:pPr>
                      <a:r>
                        <a:rPr lang="en-US" sz="1100" b="0" i="0" u="none" strike="noStrike" cap="none">
                          <a:solidFill>
                            <a:srgbClr val="7F7F7F"/>
                          </a:solidFill>
                          <a:latin typeface="Calibri"/>
                          <a:ea typeface="Calibri"/>
                          <a:cs typeface="Calibri"/>
                          <a:sym typeface="Calibri"/>
                        </a:rPr>
                        <a:t>Compare data completeness from the pilot vs after all staff training to ensure issue has been addressed</a:t>
                      </a: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100"/>
                        <a:buFont typeface="Calibri"/>
                        <a:buNone/>
                      </a:pPr>
                      <a:r>
                        <a:rPr lang="en-US" sz="1100" b="1" i="0" u="none" strike="noStrike" cap="none">
                          <a:solidFill>
                            <a:srgbClr val="7F7F7F"/>
                          </a:solidFill>
                          <a:latin typeface="Calibri"/>
                          <a:ea typeface="Calibri"/>
                          <a:cs typeface="Calibri"/>
                          <a:sym typeface="Calibri"/>
                        </a:rPr>
                        <a:t>Type of Action:</a:t>
                      </a:r>
                      <a:r>
                        <a:rPr lang="en-US" sz="1100" b="0" i="0" u="none" strike="noStrike" cap="none">
                          <a:solidFill>
                            <a:srgbClr val="7F7F7F"/>
                          </a:solidFill>
                          <a:latin typeface="Calibri"/>
                          <a:ea typeface="Calibri"/>
                          <a:cs typeface="Calibri"/>
                          <a:sym typeface="Calibri"/>
                        </a:rPr>
                        <a:t> Data &amp; Programming</a:t>
                      </a:r>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100"/>
                        <a:buFont typeface="Calibri"/>
                        <a:buNone/>
                      </a:pPr>
                      <a:r>
                        <a:rPr lang="en-US" sz="1100" b="1" i="0" u="none" strike="noStrike" cap="none">
                          <a:solidFill>
                            <a:srgbClr val="7F7F7F"/>
                          </a:solidFill>
                          <a:latin typeface="Calibri"/>
                          <a:ea typeface="Calibri"/>
                          <a:cs typeface="Calibri"/>
                          <a:sym typeface="Calibri"/>
                        </a:rPr>
                        <a:t>Tool: </a:t>
                      </a:r>
                      <a:r>
                        <a:rPr lang="en-US" sz="1100" b="0" i="0" u="none" strike="noStrike" cap="none">
                          <a:solidFill>
                            <a:srgbClr val="7F7F7F"/>
                          </a:solidFill>
                          <a:latin typeface="Calibri"/>
                          <a:ea typeface="Calibri"/>
                          <a:cs typeface="Calibri"/>
                          <a:sym typeface="Calibri"/>
                        </a:rPr>
                        <a:t>Training Slide Deck</a:t>
                      </a: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Data Coordinator</a:t>
                      </a:r>
                      <a:endParaRPr sz="1100" b="0" i="0" u="none" strike="noStrike" cap="none">
                        <a:solidFill>
                          <a:srgbClr val="7F7F7F"/>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7F7F7F"/>
                        </a:solidFill>
                        <a:latin typeface="Calibri"/>
                        <a:ea typeface="Calibri"/>
                        <a:cs typeface="Calibri"/>
                        <a:sym typeface="Calibri"/>
                      </a:endParaRPr>
                    </a:p>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By Friday </a:t>
                      </a:r>
                      <a:endParaRPr/>
                    </a:p>
                    <a:p>
                      <a:pPr marL="0" marR="0" lvl="0" indent="0" algn="ctr" rtl="0">
                        <a:lnSpc>
                          <a:spcPct val="100000"/>
                        </a:lnSpc>
                        <a:spcBef>
                          <a:spcPts val="0"/>
                        </a:spcBef>
                        <a:spcAft>
                          <a:spcPts val="0"/>
                        </a:spcAft>
                        <a:buClr>
                          <a:srgbClr val="7F7F7F"/>
                        </a:buClr>
                        <a:buSzPts val="1100"/>
                        <a:buFont typeface="Calibri"/>
                        <a:buNone/>
                      </a:pPr>
                      <a:r>
                        <a:rPr lang="en-US" sz="1100" b="0" i="0" u="none" strike="noStrike" cap="none">
                          <a:solidFill>
                            <a:srgbClr val="7F7F7F"/>
                          </a:solidFill>
                          <a:latin typeface="Calibri"/>
                          <a:ea typeface="Calibri"/>
                          <a:cs typeface="Calibri"/>
                          <a:sym typeface="Calibri"/>
                        </a:rPr>
                        <a:t>April 5th, 2024</a:t>
                      </a:r>
                      <a:endParaRPr sz="1100" b="0" i="0" u="none" strike="noStrike" cap="none">
                        <a:solidFill>
                          <a:srgbClr val="7F7F7F"/>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678775">
                <a:tc>
                  <a:txBody>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3"/>
                  </a:ext>
                </a:extLst>
              </a:tr>
              <a:tr h="678775">
                <a:tc>
                  <a:txBody>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4"/>
                  </a:ext>
                </a:extLst>
              </a:tr>
              <a:tr h="678775">
                <a:tc>
                  <a:txBody>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5"/>
                  </a:ext>
                </a:extLst>
              </a:tr>
              <a:tr h="678775">
                <a:tc>
                  <a:txBody>
                    <a:bodyPr/>
                    <a:lstStyle/>
                    <a:p>
                      <a:pPr marL="0" marR="0" lvl="0" indent="0" algn="l" rtl="0">
                        <a:lnSpc>
                          <a:spcPct val="107000"/>
                        </a:lnSpc>
                        <a:spcBef>
                          <a:spcPts val="0"/>
                        </a:spcBef>
                        <a:spcAft>
                          <a:spcPts val="0"/>
                        </a:spcAft>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1100"/>
                        <a:buFont typeface="Calibri"/>
                        <a:buNone/>
                      </a:pPr>
                      <a:endParaRPr sz="1100" b="0" i="0" u="none" strike="noStrike" cap="none" dirty="0">
                        <a:solidFill>
                          <a:srgbClr val="000000"/>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6"/>
                  </a:ext>
                </a:extLst>
              </a:tr>
            </a:tbl>
          </a:graphicData>
        </a:graphic>
      </p:graphicFrame>
      <p:pic>
        <p:nvPicPr>
          <p:cNvPr id="932" name="Google Shape;932;p108"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933" name="Google Shape;933;p108"/>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solidFill>
                  <a:srgbClr val="9E9E9E"/>
                </a:solidFill>
              </a:rPr>
              <a:t>38</a:t>
            </a:fld>
            <a:endParaRPr sz="900">
              <a:solidFill>
                <a:srgbClr val="9E9E9E"/>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B57C88D7-D641-196C-1BEE-AB81182A731C}"/>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35"/>
        <p:cNvGrpSpPr/>
        <p:nvPr/>
      </p:nvGrpSpPr>
      <p:grpSpPr>
        <a:xfrm>
          <a:off x="0" y="0"/>
          <a:ext cx="0" cy="0"/>
          <a:chOff x="0" y="0"/>
          <a:chExt cx="0" cy="0"/>
        </a:xfrm>
      </p:grpSpPr>
      <p:sp>
        <p:nvSpPr>
          <p:cNvPr id="536" name="Google Shape;536;p79"/>
          <p:cNvSpPr txBox="1">
            <a:spLocks noGrp="1"/>
          </p:cNvSpPr>
          <p:nvPr>
            <p:ph type="title"/>
          </p:nvPr>
        </p:nvSpPr>
        <p:spPr>
          <a:xfrm>
            <a:off x="353557" y="769984"/>
            <a:ext cx="5915100" cy="5061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20BFD6"/>
              </a:buClr>
              <a:buSzPts val="2400"/>
              <a:buFont typeface="Calibri"/>
              <a:buNone/>
            </a:pPr>
            <a:r>
              <a:rPr lang="en-US" dirty="0"/>
              <a:t>Moment of Reflection</a:t>
            </a:r>
            <a:endParaRPr dirty="0"/>
          </a:p>
        </p:txBody>
      </p:sp>
      <p:sp>
        <p:nvSpPr>
          <p:cNvPr id="537" name="Google Shape;537;p79"/>
          <p:cNvSpPr txBox="1"/>
          <p:nvPr/>
        </p:nvSpPr>
        <p:spPr>
          <a:xfrm>
            <a:off x="351925" y="1288100"/>
            <a:ext cx="6072500" cy="2271740"/>
          </a:xfrm>
          <a:prstGeom prst="rect">
            <a:avLst/>
          </a:prstGeom>
          <a:noFill/>
          <a:ln>
            <a:noFill/>
          </a:ln>
        </p:spPr>
        <p:txBody>
          <a:bodyPr spcFirstLastPara="1" wrap="square" lIns="51425" tIns="25700" rIns="51425" bIns="25700" anchor="t" anchorCtr="0">
            <a:spAutoFit/>
          </a:bodyPr>
          <a:lstStyle/>
          <a:p>
            <a:pPr marL="0" marR="0" lvl="0" indent="0" algn="l" rtl="0">
              <a:spcBef>
                <a:spcPts val="0"/>
              </a:spcBef>
              <a:spcAft>
                <a:spcPts val="0"/>
              </a:spcAft>
              <a:buNone/>
            </a:pPr>
            <a:r>
              <a:rPr lang="en-US" sz="1200" b="1" dirty="0">
                <a:solidFill>
                  <a:schemeClr val="dk1"/>
                </a:solidFill>
                <a:latin typeface="Calibri"/>
                <a:ea typeface="Calibri"/>
                <a:cs typeface="Calibri"/>
                <a:sym typeface="Calibri"/>
              </a:rPr>
              <a:t>A-Ha Moments &amp; Key Learnings</a:t>
            </a:r>
            <a:endParaRPr dirty="0"/>
          </a:p>
          <a:p>
            <a:pPr marL="0" marR="0" lvl="0" indent="0" algn="l" rtl="0">
              <a:spcBef>
                <a:spcPts val="0"/>
              </a:spcBef>
              <a:spcAft>
                <a:spcPts val="0"/>
              </a:spcAft>
              <a:buNone/>
            </a:pPr>
            <a:r>
              <a:rPr lang="en-US" sz="1100" dirty="0">
                <a:solidFill>
                  <a:schemeClr val="dk1"/>
                </a:solidFill>
                <a:latin typeface="Calibri"/>
                <a:ea typeface="Calibri"/>
                <a:cs typeface="Calibri"/>
                <a:sym typeface="Calibri"/>
              </a:rPr>
              <a:t>Think about the discussions and work completed during this phase….</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were some of your A-Ha moments when you identified something new or  important? Or saw something differently?</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assumptions have you challenged about your evaluation or data practices?</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gaps have you identified?</a:t>
            </a:r>
            <a:endParaRPr sz="1100" dirty="0">
              <a:solidFill>
                <a:schemeClr val="dk1"/>
              </a:solidFill>
              <a:latin typeface="Calibri"/>
              <a:ea typeface="Calibri"/>
              <a:cs typeface="Calibri"/>
              <a:sym typeface="Calibri"/>
            </a:endParaRPr>
          </a:p>
          <a:p>
            <a:pPr marL="273050" marR="0" lvl="1" indent="-171450" algn="l" rtl="0">
              <a:spcBef>
                <a:spcPts val="0"/>
              </a:spcBef>
              <a:spcAft>
                <a:spcPts val="0"/>
              </a:spcAft>
              <a:buClr>
                <a:schemeClr val="dk1"/>
              </a:buClr>
              <a:buSzPts val="1100"/>
              <a:buFont typeface="Arial" panose="020B0604020202020204" pitchFamily="34" charset="0"/>
              <a:buChar char="•"/>
            </a:pPr>
            <a:r>
              <a:rPr lang="en-US" sz="1100" dirty="0">
                <a:solidFill>
                  <a:schemeClr val="dk1"/>
                </a:solidFill>
                <a:latin typeface="Calibri"/>
                <a:ea typeface="Calibri"/>
                <a:cs typeface="Calibri"/>
                <a:sym typeface="Calibri"/>
              </a:rPr>
              <a:t>What knowledge or skills have you strengthened? How has this influenced your evaluation or data practices?</a:t>
            </a:r>
            <a:endParaRPr sz="1100"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1100" b="1" dirty="0">
                <a:solidFill>
                  <a:schemeClr val="dk1"/>
                </a:solidFill>
                <a:latin typeface="Calibri"/>
                <a:ea typeface="Calibri"/>
                <a:cs typeface="Calibri"/>
                <a:sym typeface="Calibri"/>
              </a:rPr>
              <a:t>What have you learned that you think might be useful to share with your organization?</a:t>
            </a:r>
            <a:endParaRPr sz="1100" b="1" dirty="0">
              <a:solidFill>
                <a:schemeClr val="dk1"/>
              </a:solidFill>
              <a:latin typeface="Calibri"/>
              <a:ea typeface="Calibri"/>
              <a:cs typeface="Calibri"/>
              <a:sym typeface="Calibri"/>
            </a:endParaRPr>
          </a:p>
          <a:p>
            <a:pPr marL="0" marR="0" lvl="0" indent="0" algn="ctr" rtl="0">
              <a:spcBef>
                <a:spcPts val="0"/>
              </a:spcBef>
              <a:spcAft>
                <a:spcPts val="0"/>
              </a:spcAft>
              <a:buNone/>
            </a:pPr>
            <a:r>
              <a:rPr lang="en-US" sz="1100" b="1" dirty="0">
                <a:solidFill>
                  <a:schemeClr val="dk1"/>
                </a:solidFill>
                <a:latin typeface="Calibri"/>
                <a:ea typeface="Calibri"/>
                <a:cs typeface="Calibri"/>
                <a:sym typeface="Calibri"/>
              </a:rPr>
              <a:t>Brainstorm 3- 5 Learnings you might take back to your organization.</a:t>
            </a:r>
            <a:endParaRPr sz="1100" b="1" dirty="0">
              <a:solidFill>
                <a:schemeClr val="dk1"/>
              </a:solidFill>
              <a:latin typeface="Calibri"/>
              <a:ea typeface="Calibri"/>
              <a:cs typeface="Calibri"/>
              <a:sym typeface="Calibri"/>
            </a:endParaRPr>
          </a:p>
          <a:p>
            <a:pPr marL="914400" marR="0" lvl="0" indent="0" algn="l" rtl="0">
              <a:spcBef>
                <a:spcPts val="0"/>
              </a:spcBef>
              <a:spcAft>
                <a:spcPts val="0"/>
              </a:spcAft>
              <a:buNone/>
            </a:pPr>
            <a:endParaRPr sz="1100" dirty="0">
              <a:solidFill>
                <a:schemeClr val="dk1"/>
              </a:solidFill>
              <a:latin typeface="Calibri"/>
              <a:ea typeface="Calibri"/>
              <a:cs typeface="Calibri"/>
              <a:sym typeface="Calibri"/>
            </a:endParaRPr>
          </a:p>
          <a:p>
            <a:pPr marL="457200" marR="0" lvl="1" indent="0" algn="l" rtl="0">
              <a:spcBef>
                <a:spcPts val="0"/>
              </a:spcBef>
              <a:spcAft>
                <a:spcPts val="0"/>
              </a:spcAft>
              <a:buNone/>
            </a:pPr>
            <a:endParaRPr sz="1125" b="0" i="0" u="none" strike="noStrike" cap="none" dirty="0">
              <a:solidFill>
                <a:schemeClr val="dk1"/>
              </a:solidFill>
              <a:latin typeface="Calibri"/>
              <a:ea typeface="Calibri"/>
              <a:cs typeface="Calibri"/>
              <a:sym typeface="Calibri"/>
            </a:endParaRPr>
          </a:p>
        </p:txBody>
      </p:sp>
      <p:graphicFrame>
        <p:nvGraphicFramePr>
          <p:cNvPr id="539" name="Google Shape;539;p79"/>
          <p:cNvGraphicFramePr/>
          <p:nvPr>
            <p:extLst>
              <p:ext uri="{D42A27DB-BD31-4B8C-83A1-F6EECF244321}">
                <p14:modId xmlns:p14="http://schemas.microsoft.com/office/powerpoint/2010/main" val="3330135385"/>
              </p:ext>
            </p:extLst>
          </p:nvPr>
        </p:nvGraphicFramePr>
        <p:xfrm>
          <a:off x="433575" y="3559840"/>
          <a:ext cx="6081525" cy="5089891"/>
        </p:xfrm>
        <a:graphic>
          <a:graphicData uri="http://schemas.openxmlformats.org/drawingml/2006/table">
            <a:tbl>
              <a:tblPr>
                <a:noFill/>
                <a:tableStyleId>{9D15253E-252F-4E6E-882C-91DE3ADA0090}</a:tableStyleId>
              </a:tblPr>
              <a:tblGrid>
                <a:gridCol w="1590375">
                  <a:extLst>
                    <a:ext uri="{9D8B030D-6E8A-4147-A177-3AD203B41FA5}">
                      <a16:colId xmlns:a16="http://schemas.microsoft.com/office/drawing/2014/main" val="20000"/>
                    </a:ext>
                  </a:extLst>
                </a:gridCol>
                <a:gridCol w="1615300">
                  <a:extLst>
                    <a:ext uri="{9D8B030D-6E8A-4147-A177-3AD203B41FA5}">
                      <a16:colId xmlns:a16="http://schemas.microsoft.com/office/drawing/2014/main" val="20001"/>
                    </a:ext>
                  </a:extLst>
                </a:gridCol>
                <a:gridCol w="2875850">
                  <a:extLst>
                    <a:ext uri="{9D8B030D-6E8A-4147-A177-3AD203B41FA5}">
                      <a16:colId xmlns:a16="http://schemas.microsoft.com/office/drawing/2014/main" val="20002"/>
                    </a:ext>
                  </a:extLst>
                </a:gridCol>
              </a:tblGrid>
              <a:tr h="1016473">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A-Ha Moment</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Key Learning</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tc>
                  <a:txBody>
                    <a:bodyPr/>
                    <a:lstStyle/>
                    <a:p>
                      <a:pPr marL="0" lvl="0" indent="0" algn="ctr" rtl="0">
                        <a:spcBef>
                          <a:spcPts val="0"/>
                        </a:spcBef>
                        <a:spcAft>
                          <a:spcPts val="0"/>
                        </a:spcAft>
                        <a:buNone/>
                      </a:pPr>
                      <a:r>
                        <a:rPr lang="en-US" sz="1200" b="1" dirty="0">
                          <a:solidFill>
                            <a:schemeClr val="bg1"/>
                          </a:solidFill>
                          <a:latin typeface="Calibri"/>
                          <a:ea typeface="Calibri"/>
                          <a:cs typeface="Calibri"/>
                          <a:sym typeface="Calibri"/>
                        </a:rPr>
                        <a:t>Why it might be useful to share? What can other organizations gain from your insights?</a:t>
                      </a:r>
                      <a:endParaRPr sz="1200" b="1" dirty="0">
                        <a:solidFill>
                          <a:schemeClr val="bg1"/>
                        </a:solidFill>
                        <a:latin typeface="Calibri"/>
                        <a:ea typeface="Calibri"/>
                        <a:cs typeface="Calibri"/>
                        <a:sym typeface="Calibri"/>
                      </a:endParaRPr>
                    </a:p>
                  </a:txBody>
                  <a:tcPr marL="91425" marR="91425" marT="91425" marB="91425">
                    <a:solidFill>
                      <a:srgbClr val="20BFD6"/>
                    </a:solidFill>
                  </a:tcPr>
                </a:tc>
                <a:extLst>
                  <a:ext uri="{0D108BD9-81ED-4DB2-BD59-A6C34878D82A}">
                    <a16:rowId xmlns:a16="http://schemas.microsoft.com/office/drawing/2014/main" val="10000"/>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extLst>
                  <a:ext uri="{0D108BD9-81ED-4DB2-BD59-A6C34878D82A}">
                    <a16:rowId xmlns:a16="http://schemas.microsoft.com/office/drawing/2014/main" val="10001"/>
                  </a:ext>
                </a:extLst>
              </a:tr>
              <a:tr h="1366491">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tc>
                  <a:txBody>
                    <a:bodyPr/>
                    <a:lstStyle/>
                    <a:p>
                      <a:pPr marL="0" lvl="0" indent="0" algn="l" rtl="0">
                        <a:spcBef>
                          <a:spcPts val="0"/>
                        </a:spcBef>
                        <a:spcAft>
                          <a:spcPts val="0"/>
                        </a:spcAft>
                        <a:buNone/>
                      </a:pPr>
                      <a:endParaRPr/>
                    </a:p>
                  </a:txBody>
                  <a:tcPr marL="91425" marR="91425" marT="91425" marB="91425"/>
                </a:tc>
                <a:extLst>
                  <a:ext uri="{0D108BD9-81ED-4DB2-BD59-A6C34878D82A}">
                    <a16:rowId xmlns:a16="http://schemas.microsoft.com/office/drawing/2014/main" val="10002"/>
                  </a:ext>
                </a:extLst>
              </a:tr>
              <a:tr h="1340436">
                <a:tc>
                  <a:txBody>
                    <a:bodyPr/>
                    <a:lstStyle/>
                    <a:p>
                      <a:pPr marL="0" lvl="0" indent="0" algn="l" rtl="0">
                        <a:spcBef>
                          <a:spcPts val="0"/>
                        </a:spcBef>
                        <a:spcAft>
                          <a:spcPts val="0"/>
                        </a:spcAft>
                        <a:buNone/>
                      </a:pPr>
                      <a:endParaRPr/>
                    </a:p>
                    <a:p>
                      <a:pPr marL="0" lvl="0" indent="0" algn="l" rtl="0">
                        <a:spcBef>
                          <a:spcPts val="0"/>
                        </a:spcBef>
                        <a:spcAft>
                          <a:spcPts val="0"/>
                        </a:spcAft>
                        <a:buClr>
                          <a:schemeClr val="dk1"/>
                        </a:buClr>
                        <a:buSzPts val="1100"/>
                        <a:buFont typeface="Arial"/>
                        <a:buNone/>
                      </a:pPr>
                      <a:endParaRPr/>
                    </a:p>
                  </a:txBody>
                  <a:tcPr marL="91425" marR="91425" marT="91425" marB="91425"/>
                </a:tc>
                <a:tc>
                  <a:txBody>
                    <a:bodyPr/>
                    <a:lstStyle/>
                    <a:p>
                      <a:pPr marL="0" lvl="0" indent="0" algn="l" rtl="0">
                        <a:spcBef>
                          <a:spcPts val="0"/>
                        </a:spcBef>
                        <a:spcAft>
                          <a:spcPts val="0"/>
                        </a:spcAft>
                        <a:buClr>
                          <a:schemeClr val="dk1"/>
                        </a:buClr>
                        <a:buSzPts val="1100"/>
                        <a:buFont typeface="Arial"/>
                        <a:buNone/>
                      </a:pPr>
                      <a:endParaRPr dirty="0"/>
                    </a:p>
                  </a:txBody>
                  <a:tcPr marL="91425" marR="91425" marT="91425" marB="91425"/>
                </a:tc>
                <a:tc>
                  <a:txBody>
                    <a:bodyPr/>
                    <a:lstStyle/>
                    <a:p>
                      <a:pPr marL="0" lvl="0" indent="0" algn="l" rtl="0">
                        <a:spcBef>
                          <a:spcPts val="0"/>
                        </a:spcBef>
                        <a:spcAft>
                          <a:spcPts val="0"/>
                        </a:spcAft>
                        <a:buNone/>
                      </a:pPr>
                      <a:endParaRPr dirty="0"/>
                    </a:p>
                  </a:txBody>
                  <a:tcPr marL="91425" marR="91425" marT="91425" marB="91425"/>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8345299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06"/>
        <p:cNvGrpSpPr/>
        <p:nvPr/>
      </p:nvGrpSpPr>
      <p:grpSpPr>
        <a:xfrm>
          <a:off x="0" y="0"/>
          <a:ext cx="0" cy="0"/>
          <a:chOff x="0" y="0"/>
          <a:chExt cx="0" cy="0"/>
        </a:xfrm>
      </p:grpSpPr>
      <p:sp>
        <p:nvSpPr>
          <p:cNvPr id="407" name="Google Shape;407;p69"/>
          <p:cNvSpPr/>
          <p:nvPr/>
        </p:nvSpPr>
        <p:spPr>
          <a:xfrm>
            <a:off x="468577" y="871657"/>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500" b="1" dirty="0">
                <a:solidFill>
                  <a:schemeClr val="accent1"/>
                </a:solidFill>
                <a:latin typeface="Calibri"/>
                <a:ea typeface="Calibri"/>
                <a:cs typeface="Calibri"/>
                <a:sym typeface="Calibri"/>
              </a:rPr>
              <a:t>ALIGN PHASE TO DO LIST</a:t>
            </a:r>
            <a:endParaRPr sz="1600" dirty="0">
              <a:solidFill>
                <a:schemeClr val="accent1"/>
              </a:solidFill>
            </a:endParaRPr>
          </a:p>
        </p:txBody>
      </p:sp>
      <p:pic>
        <p:nvPicPr>
          <p:cNvPr id="408" name="Google Shape;408;p69"/>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411" name="Google Shape;411;p69"/>
          <p:cNvSpPr txBox="1"/>
          <p:nvPr/>
        </p:nvSpPr>
        <p:spPr>
          <a:xfrm>
            <a:off x="558537" y="1326885"/>
            <a:ext cx="5958000" cy="276900"/>
          </a:xfrm>
          <a:prstGeom prst="rect">
            <a:avLst/>
          </a:prstGeom>
          <a:solidFill>
            <a:schemeClr val="accent1"/>
          </a:solidFill>
          <a:ln w="9525" cap="flat" cmpd="sng">
            <a:solidFill>
              <a:srgbClr val="CCDE62"/>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a:solidFill>
                  <a:schemeClr val="lt1"/>
                </a:solidFill>
                <a:latin typeface="Calibri"/>
                <a:ea typeface="Calibri"/>
                <a:cs typeface="Calibri"/>
                <a:sym typeface="Calibri"/>
              </a:rPr>
              <a:t>TASKS</a:t>
            </a:r>
            <a:endParaRPr b="1"/>
          </a:p>
        </p:txBody>
      </p:sp>
      <p:graphicFrame>
        <p:nvGraphicFramePr>
          <p:cNvPr id="412" name="Google Shape;412;p69"/>
          <p:cNvGraphicFramePr/>
          <p:nvPr>
            <p:extLst>
              <p:ext uri="{D42A27DB-BD31-4B8C-83A1-F6EECF244321}">
                <p14:modId xmlns:p14="http://schemas.microsoft.com/office/powerpoint/2010/main" val="2229290681"/>
              </p:ext>
            </p:extLst>
          </p:nvPr>
        </p:nvGraphicFramePr>
        <p:xfrm>
          <a:off x="555284" y="1738539"/>
          <a:ext cx="5961675" cy="1804599"/>
        </p:xfrm>
        <a:graphic>
          <a:graphicData uri="http://schemas.openxmlformats.org/drawingml/2006/table">
            <a:tbl>
              <a:tblPr firstRow="1" firstCol="1" bandRow="1">
                <a:noFill/>
                <a:tableStyleId>{94DFC2D2-1798-404E-9DFA-1F1F9D04BCEB}</a:tableStyleId>
              </a:tblPr>
              <a:tblGrid>
                <a:gridCol w="2054275">
                  <a:extLst>
                    <a:ext uri="{9D8B030D-6E8A-4147-A177-3AD203B41FA5}">
                      <a16:colId xmlns:a16="http://schemas.microsoft.com/office/drawing/2014/main" val="20000"/>
                    </a:ext>
                  </a:extLst>
                </a:gridCol>
                <a:gridCol w="1953700">
                  <a:extLst>
                    <a:ext uri="{9D8B030D-6E8A-4147-A177-3AD203B41FA5}">
                      <a16:colId xmlns:a16="http://schemas.microsoft.com/office/drawing/2014/main" val="20001"/>
                    </a:ext>
                  </a:extLst>
                </a:gridCol>
                <a:gridCol w="1953700">
                  <a:extLst>
                    <a:ext uri="{9D8B030D-6E8A-4147-A177-3AD203B41FA5}">
                      <a16:colId xmlns:a16="http://schemas.microsoft.com/office/drawing/2014/main" val="20002"/>
                    </a:ext>
                  </a:extLst>
                </a:gridCol>
              </a:tblGrid>
              <a:tr h="278025">
                <a:tc>
                  <a:txBody>
                    <a:bodyPr/>
                    <a:lstStyle/>
                    <a:p>
                      <a:pPr marL="0" marR="0" lvl="0" indent="0" algn="l" rtl="0">
                        <a:lnSpc>
                          <a:spcPct val="107000"/>
                        </a:lnSpc>
                        <a:spcBef>
                          <a:spcPts val="0"/>
                        </a:spcBef>
                        <a:spcAft>
                          <a:spcPts val="0"/>
                        </a:spcAft>
                        <a:buNone/>
                      </a:pPr>
                      <a:r>
                        <a:rPr lang="en-US" sz="1100" b="1" u="none" strike="noStrike" cap="none" dirty="0">
                          <a:solidFill>
                            <a:schemeClr val="dk1"/>
                          </a:solidFill>
                          <a:latin typeface="Calibri"/>
                          <a:ea typeface="Calibri"/>
                          <a:cs typeface="Calibri"/>
                          <a:sym typeface="Calibri"/>
                        </a:rPr>
                        <a:t>What</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Who</a:t>
                      </a:r>
                      <a:endParaRPr sz="1350" u="none" strike="noStrike" cap="none"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tc>
                  <a:txBody>
                    <a:bodyPr/>
                    <a:lstStyle/>
                    <a:p>
                      <a:pPr marL="0" marR="0" lvl="0" indent="0" algn="l" rtl="0">
                        <a:lnSpc>
                          <a:spcPct val="107000"/>
                        </a:lnSpc>
                        <a:spcBef>
                          <a:spcPts val="0"/>
                        </a:spcBef>
                        <a:spcAft>
                          <a:spcPts val="0"/>
                        </a:spcAft>
                        <a:buNone/>
                      </a:pPr>
                      <a:r>
                        <a:rPr lang="en-US" sz="1100" b="1" i="0" u="none" strike="noStrike" cap="none" dirty="0">
                          <a:solidFill>
                            <a:schemeClr val="dk1"/>
                          </a:solidFill>
                          <a:latin typeface="Calibri"/>
                          <a:ea typeface="Calibri"/>
                          <a:cs typeface="Calibri"/>
                          <a:sym typeface="Calibri"/>
                        </a:rPr>
                        <a:t>When</a:t>
                      </a:r>
                      <a:endParaRPr dirty="0"/>
                    </a:p>
                  </a:txBody>
                  <a:tcPr marL="91450" marR="91450" marT="45725" marB="45725">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2"/>
                    </a:solidFill>
                  </a:tcPr>
                </a:tc>
                <a:extLst>
                  <a:ext uri="{0D108BD9-81ED-4DB2-BD59-A6C34878D82A}">
                    <a16:rowId xmlns:a16="http://schemas.microsoft.com/office/drawing/2014/main" val="10000"/>
                  </a:ext>
                </a:extLst>
              </a:tr>
              <a:tr h="678775">
                <a:tc>
                  <a:txBody>
                    <a:bodyPr/>
                    <a:lstStyle/>
                    <a:p>
                      <a:pPr marL="228600" marR="0" lvl="0" indent="-228600" algn="l" rtl="0">
                        <a:lnSpc>
                          <a:spcPct val="107000"/>
                        </a:lnSpc>
                        <a:spcBef>
                          <a:spcPts val="0"/>
                        </a:spcBef>
                        <a:spcAft>
                          <a:spcPts val="0"/>
                        </a:spcAft>
                        <a:buClr>
                          <a:schemeClr val="dk1"/>
                        </a:buClr>
                        <a:buSzPts val="1100"/>
                        <a:buFont typeface="Noto Sans Symbols"/>
                        <a:buChar char="❏"/>
                      </a:pPr>
                      <a:r>
                        <a:rPr lang="en-US" sz="1100" b="1" i="0" u="none" strike="noStrike" cap="none" dirty="0">
                          <a:solidFill>
                            <a:schemeClr val="dk1"/>
                          </a:solidFill>
                          <a:latin typeface="Calibri"/>
                          <a:ea typeface="Calibri"/>
                          <a:cs typeface="Calibri"/>
                          <a:sym typeface="Calibri"/>
                        </a:rPr>
                        <a:t>Create </a:t>
                      </a:r>
                      <a:r>
                        <a:rPr lang="en-US" sz="1100" dirty="0">
                          <a:solidFill>
                            <a:schemeClr val="dk1"/>
                          </a:solidFill>
                        </a:rPr>
                        <a:t>Impact</a:t>
                      </a:r>
                      <a:r>
                        <a:rPr lang="en-US" sz="1100" b="1" i="0" u="none" strike="noStrike" cap="none" dirty="0">
                          <a:solidFill>
                            <a:schemeClr val="dk1"/>
                          </a:solidFill>
                          <a:latin typeface="Calibri"/>
                          <a:ea typeface="Calibri"/>
                          <a:cs typeface="Calibri"/>
                          <a:sym typeface="Calibri"/>
                        </a:rPr>
                        <a:t> Strategy</a:t>
                      </a: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marR="0" lvl="0" indent="0" algn="l" rtl="0">
                        <a:lnSpc>
                          <a:spcPct val="100000"/>
                        </a:lnSpc>
                        <a:spcBef>
                          <a:spcPts val="0"/>
                        </a:spcBef>
                        <a:spcAft>
                          <a:spcPts val="0"/>
                        </a:spcAft>
                        <a:buClr>
                          <a:srgbClr val="000000"/>
                        </a:buClr>
                        <a:buSzPts val="1100"/>
                        <a:buNone/>
                      </a:pPr>
                      <a:endParaRPr lang="en-US" sz="1100" b="0" i="0" u="none" strike="noStrike" cap="none" dirty="0">
                        <a:solidFill>
                          <a:schemeClr val="dk1"/>
                        </a:solidFill>
                        <a:latin typeface="Calibri"/>
                        <a:ea typeface="Calibri"/>
                        <a:cs typeface="Calibri"/>
                        <a:sym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1"/>
                  </a:ext>
                </a:extLst>
              </a:tr>
              <a:tr h="678775">
                <a:tc>
                  <a:txBody>
                    <a:bodyPr/>
                    <a:lstStyle/>
                    <a:p>
                      <a:pPr marL="228600" marR="0" lvl="0" indent="-228600" algn="l" defTabSz="914400" rtl="0" eaLnBrk="1" fontAlgn="auto" latinLnBrk="0" hangingPunct="1">
                        <a:lnSpc>
                          <a:spcPct val="107000"/>
                        </a:lnSpc>
                        <a:spcBef>
                          <a:spcPts val="0"/>
                        </a:spcBef>
                        <a:spcAft>
                          <a:spcPts val="0"/>
                        </a:spcAft>
                        <a:buClr>
                          <a:srgbClr val="313131"/>
                        </a:buClr>
                        <a:buSzPts val="1100"/>
                        <a:buFont typeface="Calibri"/>
                        <a:buChar char="❏"/>
                        <a:tabLst/>
                        <a:defRPr/>
                      </a:pPr>
                      <a:r>
                        <a:rPr kumimoji="0" lang="en-US" sz="1100" b="1" i="0" u="none" strike="noStrike" kern="0" cap="none" spc="0" normalizeH="0" baseline="0" noProof="0" dirty="0">
                          <a:ln>
                            <a:noFill/>
                          </a:ln>
                          <a:solidFill>
                            <a:srgbClr val="313131"/>
                          </a:solidFill>
                          <a:effectLst/>
                          <a:uLnTx/>
                          <a:uFillTx/>
                          <a:latin typeface="Calibri"/>
                          <a:ea typeface="Calibri"/>
                          <a:cs typeface="Calibri"/>
                          <a:sym typeface="Arial"/>
                        </a:rPr>
                        <a:t>Draft Initial Learning Questions and review with your team</a:t>
                      </a:r>
                      <a:endParaRPr kumimoji="0" lang="en-US" sz="1400" b="1" i="0" u="none" strike="noStrike" kern="0" cap="none" spc="0" normalizeH="0" baseline="0" noProof="0" dirty="0">
                        <a:ln>
                          <a:noFill/>
                        </a:ln>
                        <a:solidFill>
                          <a:srgbClr val="FFFFFF"/>
                        </a:solidFill>
                        <a:effectLst/>
                        <a:uLnTx/>
                        <a:uFillTx/>
                        <a:latin typeface="Calibri"/>
                        <a:ea typeface="Calibri"/>
                        <a:cs typeface="Calibri"/>
                        <a:sym typeface="Arial"/>
                      </a:endParaRPr>
                    </a:p>
                    <a:p>
                      <a:pPr marL="0" marR="0" lvl="0" indent="0" algn="l" rtl="0">
                        <a:lnSpc>
                          <a:spcPct val="107000"/>
                        </a:lnSpc>
                        <a:spcBef>
                          <a:spcPts val="0"/>
                        </a:spcBef>
                        <a:spcAft>
                          <a:spcPts val="0"/>
                        </a:spcAft>
                        <a:buClr>
                          <a:schemeClr val="dk1"/>
                        </a:buClr>
                        <a:buSzPts val="1100"/>
                        <a:buFont typeface="Noto Sans Symbols"/>
                        <a:buNone/>
                      </a:pP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171450" marR="0" lvl="0" indent="-171450" algn="l" rtl="0">
                        <a:lnSpc>
                          <a:spcPct val="100000"/>
                        </a:lnSpc>
                        <a:spcBef>
                          <a:spcPts val="0"/>
                        </a:spcBef>
                        <a:spcAft>
                          <a:spcPts val="0"/>
                        </a:spcAft>
                        <a:buClr>
                          <a:schemeClr val="dk1"/>
                        </a:buClr>
                        <a:buSzPts val="1100"/>
                        <a:buFont typeface="Arial"/>
                        <a:buChar char="•"/>
                      </a:pPr>
                      <a:endParaRPr sz="1100" b="0" i="0" u="none" strike="noStrike" cap="none" dirty="0">
                        <a:solidFill>
                          <a:schemeClr val="dk1"/>
                        </a:solidFill>
                        <a:latin typeface="Calibri"/>
                        <a:ea typeface="Calibri"/>
                        <a:cs typeface="Calibri"/>
                      </a:endParaRPr>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dirty="0"/>
                    </a:p>
                  </a:txBody>
                  <a:tcPr marL="137150" marR="137150" marT="45725" marB="45725" anchor="ctr">
                    <a:lnL w="12700" cap="flat" cmpd="sng">
                      <a:solidFill>
                        <a:srgbClr val="D8D8D8"/>
                      </a:solidFill>
                      <a:prstDash val="solid"/>
                      <a:round/>
                      <a:headEnd type="none" w="sm" len="sm"/>
                      <a:tailEnd type="none" w="sm" len="sm"/>
                    </a:lnL>
                    <a:lnR w="12700" cap="flat" cmpd="sng">
                      <a:solidFill>
                        <a:srgbClr val="D8D8D8"/>
                      </a:solidFill>
                      <a:prstDash val="solid"/>
                      <a:round/>
                      <a:headEnd type="none" w="sm" len="sm"/>
                      <a:tailEnd type="none" w="sm" len="sm"/>
                    </a:lnR>
                    <a:lnT w="12700" cap="flat" cmpd="sng">
                      <a:solidFill>
                        <a:srgbClr val="D8D8D8"/>
                      </a:solidFill>
                      <a:prstDash val="solid"/>
                      <a:round/>
                      <a:headEnd type="none" w="sm" len="sm"/>
                      <a:tailEnd type="none" w="sm" len="sm"/>
                    </a:lnT>
                    <a:lnB w="12700" cap="flat" cmpd="sng">
                      <a:solidFill>
                        <a:srgbClr val="D8D8D8"/>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bl>
          </a:graphicData>
        </a:graphic>
      </p:graphicFrame>
      <p:pic>
        <p:nvPicPr>
          <p:cNvPr id="414" name="Google Shape;414;p69"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415" name="Google Shape;415;p69"/>
          <p:cNvSpPr txBox="1">
            <a:spLocks noGrp="1"/>
          </p:cNvSpPr>
          <p:nvPr>
            <p:ph type="sldNum" idx="12"/>
          </p:nvPr>
        </p:nvSpPr>
        <p:spPr>
          <a:xfrm>
            <a:off x="5076513" y="847208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sz="900">
                <a:solidFill>
                  <a:srgbClr val="9E9E9E"/>
                </a:solidFill>
              </a:rPr>
              <a:t>4</a:t>
            </a:fld>
            <a:endParaRPr sz="900" dirty="0">
              <a:solidFill>
                <a:srgbClr val="9E9E9E"/>
              </a:solidFill>
              <a:latin typeface="Calibri"/>
              <a:ea typeface="Calibri"/>
              <a:cs typeface="Calibri"/>
              <a:sym typeface="Calibri"/>
            </a:endParaRPr>
          </a:p>
        </p:txBody>
      </p:sp>
      <p:sp>
        <p:nvSpPr>
          <p:cNvPr id="2" name="Rectangle 1">
            <a:extLst>
              <a:ext uri="{FF2B5EF4-FFF2-40B4-BE49-F238E27FC236}">
                <a16:creationId xmlns:a16="http://schemas.microsoft.com/office/drawing/2014/main" id="{753BD2E7-4731-1817-228D-40475AF25771}"/>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70"/>
          <p:cNvSpPr/>
          <p:nvPr/>
        </p:nvSpPr>
        <p:spPr>
          <a:xfrm>
            <a:off x="1" y="2016133"/>
            <a:ext cx="6888600" cy="3525000"/>
          </a:xfrm>
          <a:prstGeom prst="rect">
            <a:avLst/>
          </a:prstGeom>
          <a:gradFill>
            <a:gsLst>
              <a:gs pos="0">
                <a:srgbClr val="CCDE62"/>
              </a:gs>
              <a:gs pos="100000">
                <a:srgbClr val="20BFD6"/>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422" name="Google Shape;422;p70"/>
          <p:cNvSpPr txBox="1">
            <a:spLocks noGrp="1"/>
          </p:cNvSpPr>
          <p:nvPr>
            <p:ph type="title"/>
          </p:nvPr>
        </p:nvSpPr>
        <p:spPr>
          <a:xfrm>
            <a:off x="414615" y="937997"/>
            <a:ext cx="5877600" cy="5676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Align</a:t>
            </a:r>
            <a:endParaRPr sz="5400" baseline="30000"/>
          </a:p>
        </p:txBody>
      </p:sp>
      <p:pic>
        <p:nvPicPr>
          <p:cNvPr id="423" name="Google Shape;423;p70"/>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424" name="Google Shape;424;p70" descr="Icon&#10;&#10;Description automatically generated"/>
          <p:cNvPicPr preferRelativeResize="0"/>
          <p:nvPr/>
        </p:nvPicPr>
        <p:blipFill rotWithShape="1">
          <a:blip r:embed="rId4">
            <a:alphaModFix/>
          </a:blip>
          <a:srcRect/>
          <a:stretch/>
        </p:blipFill>
        <p:spPr>
          <a:xfrm>
            <a:off x="5507118" y="750070"/>
            <a:ext cx="1015893" cy="1015893"/>
          </a:xfrm>
          <a:prstGeom prst="rect">
            <a:avLst/>
          </a:prstGeom>
          <a:noFill/>
          <a:ln>
            <a:noFill/>
          </a:ln>
        </p:spPr>
      </p:pic>
      <p:sp>
        <p:nvSpPr>
          <p:cNvPr id="425" name="Google Shape;425;p70"/>
          <p:cNvSpPr txBox="1"/>
          <p:nvPr/>
        </p:nvSpPr>
        <p:spPr>
          <a:xfrm>
            <a:off x="385119" y="1494030"/>
            <a:ext cx="4077000" cy="3387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a:solidFill>
                  <a:srgbClr val="636466"/>
                </a:solidFill>
                <a:latin typeface="Calibri"/>
                <a:ea typeface="Calibri"/>
                <a:cs typeface="Calibri"/>
                <a:sym typeface="Calibri"/>
              </a:rPr>
              <a:t>SECTION 1: DESIGN AN IMPACT STRATEGY</a:t>
            </a:r>
            <a:endParaRPr/>
          </a:p>
        </p:txBody>
      </p:sp>
      <p:pic>
        <p:nvPicPr>
          <p:cNvPr id="426" name="Google Shape;426;p70" descr="A person writing on sticky notes"/>
          <p:cNvPicPr preferRelativeResize="0"/>
          <p:nvPr/>
        </p:nvPicPr>
        <p:blipFill rotWithShape="1">
          <a:blip r:embed="rId5">
            <a:alphaModFix/>
          </a:blip>
          <a:srcRect t="29864"/>
          <a:stretch/>
        </p:blipFill>
        <p:spPr>
          <a:xfrm>
            <a:off x="0" y="2165590"/>
            <a:ext cx="6888612" cy="3225941"/>
          </a:xfrm>
          <a:prstGeom prst="rect">
            <a:avLst/>
          </a:prstGeom>
          <a:noFill/>
          <a:ln>
            <a:noFill/>
          </a:ln>
        </p:spPr>
      </p:pic>
      <p:sp>
        <p:nvSpPr>
          <p:cNvPr id="427" name="Google Shape;427;p70"/>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5</a:t>
            </a:fld>
            <a:endParaRPr dirty="0"/>
          </a:p>
        </p:txBody>
      </p:sp>
      <p:sp>
        <p:nvSpPr>
          <p:cNvPr id="428" name="Google Shape;428;p70"/>
          <p:cNvSpPr/>
          <p:nvPr/>
        </p:nvSpPr>
        <p:spPr>
          <a:xfrm>
            <a:off x="381000" y="5690448"/>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429" name="Google Shape;429;p70"/>
          <p:cNvGraphicFramePr/>
          <p:nvPr>
            <p:extLst>
              <p:ext uri="{D42A27DB-BD31-4B8C-83A1-F6EECF244321}">
                <p14:modId xmlns:p14="http://schemas.microsoft.com/office/powerpoint/2010/main" val="1861260437"/>
              </p:ext>
            </p:extLst>
          </p:nvPr>
        </p:nvGraphicFramePr>
        <p:xfrm>
          <a:off x="414615" y="6201729"/>
          <a:ext cx="4900625" cy="2015580"/>
        </p:xfrm>
        <a:graphic>
          <a:graphicData uri="http://schemas.openxmlformats.org/drawingml/2006/table">
            <a:tbl>
              <a:tblPr firstRow="1" firstCol="1" bandRow="1">
                <a:noFill/>
                <a:tableStyleId>{94DFC2D2-1798-404E-9DFA-1F1F9D04BCEB}</a:tableStyleId>
              </a:tblPr>
              <a:tblGrid>
                <a:gridCol w="4900625">
                  <a:extLst>
                    <a:ext uri="{9D8B030D-6E8A-4147-A177-3AD203B41FA5}">
                      <a16:colId xmlns:a16="http://schemas.microsoft.com/office/drawing/2014/main" val="20000"/>
                    </a:ext>
                  </a:extLst>
                </a:gridCol>
              </a:tblGrid>
              <a:tr h="217300">
                <a:tc>
                  <a:txBody>
                    <a:bodyPr/>
                    <a:lstStyle/>
                    <a:p>
                      <a:pPr marL="0" marR="0" lvl="0" indent="0" algn="l" rtl="0">
                        <a:lnSpc>
                          <a:spcPct val="107000"/>
                        </a:lnSpc>
                        <a:spcBef>
                          <a:spcPts val="0"/>
                        </a:spcBef>
                        <a:spcAft>
                          <a:spcPts val="0"/>
                        </a:spcAft>
                        <a:buNone/>
                      </a:pPr>
                      <a:r>
                        <a:rPr lang="en-US" sz="1200" b="1"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0">
                <a:tc>
                  <a:txBody>
                    <a:bodyPr/>
                    <a:lstStyle/>
                    <a:p>
                      <a:pPr marL="457200" marR="0" lvl="0" indent="-228600" algn="l" rtl="0">
                        <a:lnSpc>
                          <a:spcPct val="100000"/>
                        </a:lnSpc>
                        <a:spcBef>
                          <a:spcPts val="0"/>
                        </a:spcBef>
                        <a:spcAft>
                          <a:spcPts val="0"/>
                        </a:spcAft>
                        <a:buClr>
                          <a:srgbClr val="313131"/>
                        </a:buClr>
                        <a:buSzPts val="1100"/>
                        <a:buFont typeface="Arial"/>
                        <a:buChar char="•"/>
                      </a:pPr>
                      <a:r>
                        <a:rPr lang="en-US" sz="1100" b="0">
                          <a:solidFill>
                            <a:srgbClr val="313131"/>
                          </a:solidFill>
                        </a:rPr>
                        <a:t>Identify  answers to three questions essential to strategic planning: With whom/in what are we trying to make a change?, What do we do to make change?, What changes are we creating? Use these answers to create your Impact Strategy</a:t>
                      </a:r>
                      <a:endParaRPr sz="1100" b="0">
                        <a:solidFill>
                          <a:srgbClr val="000000"/>
                        </a:solidFill>
                      </a:endParaRPr>
                    </a:p>
                    <a:p>
                      <a:pPr marL="457200" marR="0" lvl="0" indent="-228600" algn="l" rtl="0">
                        <a:spcBef>
                          <a:spcPts val="600"/>
                        </a:spcBef>
                        <a:spcAft>
                          <a:spcPts val="0"/>
                        </a:spcAft>
                        <a:buClr>
                          <a:srgbClr val="313131"/>
                        </a:buClr>
                        <a:buSzPts val="1100"/>
                        <a:buFont typeface="Arial"/>
                        <a:buChar char="•"/>
                      </a:pPr>
                      <a:r>
                        <a:rPr lang="en-US" sz="1100" b="0" i="0" u="none" strike="noStrike">
                          <a:solidFill>
                            <a:srgbClr val="313131"/>
                          </a:solidFill>
                          <a:latin typeface="Calibri"/>
                          <a:ea typeface="Calibri"/>
                          <a:cs typeface="Calibri"/>
                          <a:sym typeface="Calibri"/>
                        </a:rPr>
                        <a:t>Understand the value of identifying organizational goals and outcomes before developing a measurement plan. </a:t>
                      </a:r>
                      <a:endParaRPr sz="1100" b="1">
                        <a:solidFill>
                          <a:schemeClr val="lt1"/>
                        </a:solidFill>
                        <a:latin typeface="Calibri"/>
                        <a:ea typeface="Calibri"/>
                        <a:cs typeface="Calibri"/>
                        <a:sym typeface="Calibri"/>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1"/>
                  </a:ext>
                </a:extLst>
              </a:tr>
              <a:tr h="0">
                <a:tc>
                  <a:txBody>
                    <a:bodyPr/>
                    <a:lstStyle/>
                    <a:p>
                      <a:pPr marL="457200" marR="0" lvl="0" indent="-158750" algn="l" rtl="0">
                        <a:spcBef>
                          <a:spcPts val="0"/>
                        </a:spcBef>
                        <a:spcAft>
                          <a:spcPts val="0"/>
                        </a:spcAft>
                        <a:buClr>
                          <a:schemeClr val="dk1"/>
                        </a:buClr>
                        <a:buSzPts val="1100"/>
                        <a:buFont typeface="Arial"/>
                        <a:buNone/>
                      </a:pPr>
                      <a:endParaRPr sz="1100" b="1" dirty="0">
                        <a:solidFill>
                          <a:schemeClr val="lt1"/>
                        </a:solidFill>
                        <a:latin typeface="Calibri"/>
                        <a:ea typeface="Calibri"/>
                        <a:cs typeface="Calibri"/>
                        <a:sym typeface="Calibri"/>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DEF5F9"/>
                    </a:solidFill>
                  </a:tcPr>
                </a:tc>
                <a:extLst>
                  <a:ext uri="{0D108BD9-81ED-4DB2-BD59-A6C34878D82A}">
                    <a16:rowId xmlns:a16="http://schemas.microsoft.com/office/drawing/2014/main" val="10002"/>
                  </a:ext>
                </a:extLst>
              </a:tr>
            </a:tbl>
          </a:graphicData>
        </a:graphic>
      </p:graphicFrame>
      <p:pic>
        <p:nvPicPr>
          <p:cNvPr id="430" name="Google Shape;430;p70"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C86529D7-055B-DA87-EAB7-6DC7BF28BD6A}"/>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pic>
        <p:nvPicPr>
          <p:cNvPr id="457" name="Google Shape;457;p73" descr="Signpost"/>
          <p:cNvPicPr preferRelativeResize="0"/>
          <p:nvPr/>
        </p:nvPicPr>
        <p:blipFill rotWithShape="1">
          <a:blip r:embed="rId3">
            <a:alphaModFix/>
          </a:blip>
          <a:srcRect/>
          <a:stretch/>
        </p:blipFill>
        <p:spPr>
          <a:xfrm>
            <a:off x="4317224" y="3485540"/>
            <a:ext cx="122909" cy="122909"/>
          </a:xfrm>
          <a:prstGeom prst="rect">
            <a:avLst/>
          </a:prstGeom>
          <a:noFill/>
          <a:ln>
            <a:noFill/>
          </a:ln>
        </p:spPr>
      </p:pic>
      <p:sp>
        <p:nvSpPr>
          <p:cNvPr id="458" name="Google Shape;458;p73"/>
          <p:cNvSpPr/>
          <p:nvPr/>
        </p:nvSpPr>
        <p:spPr>
          <a:xfrm>
            <a:off x="287925" y="114301"/>
            <a:ext cx="5557800" cy="409500"/>
          </a:xfrm>
          <a:prstGeom prst="rect">
            <a:avLst/>
          </a:prstGeom>
          <a:noFill/>
          <a:ln>
            <a:noFill/>
          </a:ln>
        </p:spPr>
        <p:txBody>
          <a:bodyPr spcFirstLastPara="1" wrap="square" lIns="38575" tIns="19275" rIns="38575" bIns="19275" anchor="t" anchorCtr="0">
            <a:noAutofit/>
          </a:bodyPr>
          <a:lstStyle/>
          <a:p>
            <a:pPr marL="0" marR="0" lvl="0" indent="0" algn="l" rtl="0">
              <a:lnSpc>
                <a:spcPct val="107000"/>
              </a:lnSpc>
              <a:spcBef>
                <a:spcPts val="0"/>
              </a:spcBef>
              <a:spcAft>
                <a:spcPts val="0"/>
              </a:spcAft>
              <a:buNone/>
            </a:pPr>
            <a:endParaRPr sz="2025" b="1">
              <a:solidFill>
                <a:srgbClr val="20BFD6"/>
              </a:solidFill>
              <a:latin typeface="Calibri"/>
              <a:ea typeface="Calibri"/>
              <a:cs typeface="Calibri"/>
              <a:sym typeface="Calibri"/>
            </a:endParaRPr>
          </a:p>
          <a:p>
            <a:pPr marL="0" marR="0" lvl="0" indent="0" algn="l" rtl="0">
              <a:lnSpc>
                <a:spcPct val="107000"/>
              </a:lnSpc>
              <a:spcBef>
                <a:spcPts val="0"/>
              </a:spcBef>
              <a:spcAft>
                <a:spcPts val="0"/>
              </a:spcAft>
              <a:buNone/>
            </a:pPr>
            <a:endParaRPr sz="2025" b="1">
              <a:solidFill>
                <a:srgbClr val="20BFD6"/>
              </a:solidFill>
              <a:latin typeface="Calibri"/>
              <a:ea typeface="Calibri"/>
              <a:cs typeface="Calibri"/>
              <a:sym typeface="Calibri"/>
            </a:endParaRPr>
          </a:p>
          <a:p>
            <a:pPr marL="0" marR="0" lvl="0" indent="0" algn="l" rtl="0">
              <a:lnSpc>
                <a:spcPct val="107000"/>
              </a:lnSpc>
              <a:spcBef>
                <a:spcPts val="0"/>
              </a:spcBef>
              <a:spcAft>
                <a:spcPts val="0"/>
              </a:spcAft>
              <a:buNone/>
            </a:pPr>
            <a:endParaRPr sz="2025" b="1">
              <a:solidFill>
                <a:srgbClr val="20BFD6"/>
              </a:solidFill>
              <a:latin typeface="Calibri"/>
              <a:ea typeface="Calibri"/>
              <a:cs typeface="Calibri"/>
              <a:sym typeface="Calibri"/>
            </a:endParaRPr>
          </a:p>
        </p:txBody>
      </p:sp>
      <p:graphicFrame>
        <p:nvGraphicFramePr>
          <p:cNvPr id="461" name="Google Shape;461;p73"/>
          <p:cNvGraphicFramePr/>
          <p:nvPr>
            <p:extLst>
              <p:ext uri="{D42A27DB-BD31-4B8C-83A1-F6EECF244321}">
                <p14:modId xmlns:p14="http://schemas.microsoft.com/office/powerpoint/2010/main" val="522509985"/>
              </p:ext>
            </p:extLst>
          </p:nvPr>
        </p:nvGraphicFramePr>
        <p:xfrm>
          <a:off x="248347" y="929276"/>
          <a:ext cx="6377325" cy="5986925"/>
        </p:xfrm>
        <a:graphic>
          <a:graphicData uri="http://schemas.openxmlformats.org/drawingml/2006/table">
            <a:tbl>
              <a:tblPr firstRow="1" firstCol="1" bandRow="1">
                <a:noFill/>
                <a:tableStyleId>{94DFC2D2-1798-404E-9DFA-1F1F9D04BCEB}</a:tableStyleId>
              </a:tblPr>
              <a:tblGrid>
                <a:gridCol w="1253050">
                  <a:extLst>
                    <a:ext uri="{9D8B030D-6E8A-4147-A177-3AD203B41FA5}">
                      <a16:colId xmlns:a16="http://schemas.microsoft.com/office/drawing/2014/main" val="20000"/>
                    </a:ext>
                  </a:extLst>
                </a:gridCol>
                <a:gridCol w="1480750">
                  <a:extLst>
                    <a:ext uri="{9D8B030D-6E8A-4147-A177-3AD203B41FA5}">
                      <a16:colId xmlns:a16="http://schemas.microsoft.com/office/drawing/2014/main" val="20001"/>
                    </a:ext>
                  </a:extLst>
                </a:gridCol>
                <a:gridCol w="1424050">
                  <a:extLst>
                    <a:ext uri="{9D8B030D-6E8A-4147-A177-3AD203B41FA5}">
                      <a16:colId xmlns:a16="http://schemas.microsoft.com/office/drawing/2014/main" val="20002"/>
                    </a:ext>
                  </a:extLst>
                </a:gridCol>
                <a:gridCol w="1550100">
                  <a:extLst>
                    <a:ext uri="{9D8B030D-6E8A-4147-A177-3AD203B41FA5}">
                      <a16:colId xmlns:a16="http://schemas.microsoft.com/office/drawing/2014/main" val="20003"/>
                    </a:ext>
                  </a:extLst>
                </a:gridCol>
                <a:gridCol w="669375">
                  <a:extLst>
                    <a:ext uri="{9D8B030D-6E8A-4147-A177-3AD203B41FA5}">
                      <a16:colId xmlns:a16="http://schemas.microsoft.com/office/drawing/2014/main" val="20004"/>
                    </a:ext>
                  </a:extLst>
                </a:gridCol>
              </a:tblGrid>
              <a:tr h="645775">
                <a:tc>
                  <a:txBody>
                    <a:bodyPr/>
                    <a:lstStyle/>
                    <a:p>
                      <a:pPr marL="0" marR="0" lvl="0" indent="0" algn="ctr" rtl="0">
                        <a:lnSpc>
                          <a:spcPct val="90000"/>
                        </a:lnSpc>
                        <a:spcBef>
                          <a:spcPts val="0"/>
                        </a:spcBef>
                        <a:spcAft>
                          <a:spcPts val="0"/>
                        </a:spcAft>
                        <a:buClr>
                          <a:schemeClr val="lt1"/>
                        </a:buClr>
                        <a:buSzPts val="1200"/>
                        <a:buFont typeface="Arial"/>
                        <a:buNone/>
                      </a:pPr>
                      <a:r>
                        <a:rPr lang="en-US" sz="1200" i="0" u="none" strike="noStrike" cap="none">
                          <a:solidFill>
                            <a:schemeClr val="lt1"/>
                          </a:solidFill>
                        </a:rPr>
                        <a:t>With whom are you trying to make a change?</a:t>
                      </a:r>
                      <a:endParaRPr sz="120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21BFD5"/>
                    </a:solidFill>
                  </a:tcPr>
                </a:tc>
                <a:tc>
                  <a:txBody>
                    <a:bodyPr/>
                    <a:lstStyle/>
                    <a:p>
                      <a:pPr marL="0" marR="0" lvl="0" indent="0" algn="ctr" rtl="0">
                        <a:lnSpc>
                          <a:spcPct val="90000"/>
                        </a:lnSpc>
                        <a:spcBef>
                          <a:spcPts val="0"/>
                        </a:spcBef>
                        <a:spcAft>
                          <a:spcPts val="0"/>
                        </a:spcAft>
                        <a:buClr>
                          <a:schemeClr val="lt1"/>
                        </a:buClr>
                        <a:buSzPts val="1200"/>
                        <a:buFont typeface="Arial"/>
                        <a:buNone/>
                      </a:pPr>
                      <a:r>
                        <a:rPr lang="en-US" sz="1200" i="0" u="none" strike="noStrike" cap="none" dirty="0">
                          <a:solidFill>
                            <a:schemeClr val="lt1"/>
                          </a:solidFill>
                        </a:rPr>
                        <a:t>What do you do to make change? </a:t>
                      </a:r>
                      <a:endParaRPr sz="1200" i="0" u="none" strike="noStrike" cap="none" dirty="0">
                        <a:solidFill>
                          <a:schemeClr val="lt1"/>
                        </a:solidFill>
                      </a:endParaRPr>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21BFD5"/>
                    </a:solidFill>
                  </a:tcPr>
                </a:tc>
                <a:tc gridSpan="2">
                  <a:txBody>
                    <a:bodyPr/>
                    <a:lstStyle/>
                    <a:p>
                      <a:pPr marL="0" marR="0" lvl="0" indent="0" algn="ctr" rtl="0">
                        <a:lnSpc>
                          <a:spcPct val="107000"/>
                        </a:lnSpc>
                        <a:spcBef>
                          <a:spcPts val="0"/>
                        </a:spcBef>
                        <a:spcAft>
                          <a:spcPts val="0"/>
                        </a:spcAft>
                        <a:buClr>
                          <a:schemeClr val="lt1"/>
                        </a:buClr>
                        <a:buSzPts val="1200"/>
                        <a:buFont typeface="Calibri"/>
                        <a:buNone/>
                      </a:pPr>
                      <a:r>
                        <a:rPr lang="en-US" sz="1200" u="none" strike="noStrike" cap="none" dirty="0">
                          <a:solidFill>
                            <a:schemeClr val="lt1"/>
                          </a:solidFill>
                        </a:rPr>
                        <a:t>What changes are you creating?</a:t>
                      </a:r>
                      <a:endParaRPr sz="1200" i="0" u="none" strike="noStrike" cap="none" dirty="0">
                        <a:solidFill>
                          <a:schemeClr val="lt1"/>
                        </a:solidFill>
                      </a:endParaRPr>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21BFD5"/>
                    </a:solidFill>
                  </a:tcPr>
                </a:tc>
                <a:tc hMerge="1">
                  <a:txBody>
                    <a:bodyPr/>
                    <a:lstStyle/>
                    <a:p>
                      <a:endParaRPr lang="en-US"/>
                    </a:p>
                  </a:txBody>
                  <a:tcPr/>
                </a:tc>
                <a:tc>
                  <a:txBody>
                    <a:bodyPr/>
                    <a:lstStyle/>
                    <a:p>
                      <a:pPr marL="0" marR="0" lvl="0" indent="0" algn="ctr" rtl="0">
                        <a:lnSpc>
                          <a:spcPct val="107000"/>
                        </a:lnSpc>
                        <a:spcBef>
                          <a:spcPts val="0"/>
                        </a:spcBef>
                        <a:spcAft>
                          <a:spcPts val="0"/>
                        </a:spcAft>
                        <a:buClr>
                          <a:schemeClr val="lt1"/>
                        </a:buClr>
                        <a:buSzPts val="1200"/>
                        <a:buFont typeface="Calibri"/>
                        <a:buNone/>
                      </a:pPr>
                      <a:r>
                        <a:rPr lang="en-US" sz="1200" u="none" strike="noStrike" cap="none">
                          <a:solidFill>
                            <a:schemeClr val="lt1"/>
                          </a:solidFill>
                        </a:rPr>
                        <a:t>To what end?</a:t>
                      </a:r>
                      <a:endParaRPr sz="120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21BFD5"/>
                    </a:solidFill>
                  </a:tcPr>
                </a:tc>
                <a:extLst>
                  <a:ext uri="{0D108BD9-81ED-4DB2-BD59-A6C34878D82A}">
                    <a16:rowId xmlns:a16="http://schemas.microsoft.com/office/drawing/2014/main" val="10000"/>
                  </a:ext>
                </a:extLst>
              </a:tr>
              <a:tr h="680425">
                <a:tc>
                  <a:txBody>
                    <a:bodyPr/>
                    <a:lstStyle/>
                    <a:p>
                      <a:pPr marL="0" marR="0" lvl="0" indent="0" algn="ctr" rtl="0">
                        <a:lnSpc>
                          <a:spcPct val="90000"/>
                        </a:lnSpc>
                        <a:spcBef>
                          <a:spcPts val="1000"/>
                        </a:spcBef>
                        <a:spcAft>
                          <a:spcPts val="0"/>
                        </a:spcAft>
                        <a:buClr>
                          <a:srgbClr val="313131"/>
                        </a:buClr>
                        <a:buSzPts val="1200"/>
                        <a:buFont typeface="Arial"/>
                        <a:buNone/>
                      </a:pPr>
                      <a:r>
                        <a:rPr lang="en-US" sz="1200" b="0" dirty="0">
                          <a:solidFill>
                            <a:schemeClr val="dk1"/>
                          </a:solidFill>
                        </a:rPr>
                        <a:t>People We Engage </a:t>
                      </a:r>
                      <a:endParaRPr sz="1200" b="0" dirty="0">
                        <a:solidFill>
                          <a:schemeClr val="dk1"/>
                        </a:solidFill>
                      </a:endParaRPr>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CDDF63"/>
                    </a:solidFill>
                  </a:tcPr>
                </a:tc>
                <a:tc>
                  <a:txBody>
                    <a:bodyPr/>
                    <a:lstStyle/>
                    <a:p>
                      <a:pPr marL="0" marR="0" lvl="0" indent="0" algn="ctr" rtl="0">
                        <a:lnSpc>
                          <a:spcPct val="90000"/>
                        </a:lnSpc>
                        <a:spcBef>
                          <a:spcPts val="1000"/>
                        </a:spcBef>
                        <a:spcAft>
                          <a:spcPts val="0"/>
                        </a:spcAft>
                        <a:buClr>
                          <a:srgbClr val="313131"/>
                        </a:buClr>
                        <a:buSzPts val="1200"/>
                        <a:buFont typeface="Arial"/>
                        <a:buNone/>
                      </a:pPr>
                      <a:r>
                        <a:rPr lang="en-US" sz="1200" dirty="0"/>
                        <a:t>Core Activities or Services</a:t>
                      </a:r>
                      <a:endParaRPr sz="1200" dirty="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CDDF63"/>
                    </a:solidFill>
                  </a:tcPr>
                </a:tc>
                <a:tc>
                  <a:txBody>
                    <a:bodyPr/>
                    <a:lstStyle/>
                    <a:p>
                      <a:pPr marL="0" marR="0" lvl="0" indent="0" algn="ctr" rtl="0">
                        <a:lnSpc>
                          <a:spcPct val="107000"/>
                        </a:lnSpc>
                        <a:spcBef>
                          <a:spcPts val="60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Short-Term Outcomes</a:t>
                      </a:r>
                      <a:endParaRPr sz="1200" dirty="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CDDF63"/>
                    </a:solidFill>
                  </a:tcPr>
                </a:tc>
                <a:tc>
                  <a:txBody>
                    <a:bodyPr/>
                    <a:lstStyle/>
                    <a:p>
                      <a:pPr marL="0" marR="0" lvl="0" indent="0" algn="ctr" rtl="0">
                        <a:lnSpc>
                          <a:spcPct val="107000"/>
                        </a:lnSpc>
                        <a:spcBef>
                          <a:spcPts val="600"/>
                        </a:spcBef>
                        <a:spcAft>
                          <a:spcPts val="0"/>
                        </a:spcAft>
                        <a:buClr>
                          <a:schemeClr val="dk1"/>
                        </a:buClr>
                        <a:buSzPts val="1200"/>
                        <a:buFont typeface="Calibri"/>
                        <a:buNone/>
                      </a:pPr>
                      <a:r>
                        <a:rPr lang="en-US" sz="1200" b="0" i="0" u="none" strike="noStrike" cap="none" dirty="0">
                          <a:solidFill>
                            <a:schemeClr val="dk1"/>
                          </a:solidFill>
                          <a:latin typeface="Calibri"/>
                          <a:ea typeface="Calibri"/>
                          <a:cs typeface="Calibri"/>
                          <a:sym typeface="Calibri"/>
                        </a:rPr>
                        <a:t>Long-Term Outcomes</a:t>
                      </a:r>
                      <a:endParaRPr sz="1200" dirty="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CDDF63"/>
                    </a:solidFill>
                  </a:tcPr>
                </a:tc>
                <a:tc>
                  <a:txBody>
                    <a:bodyPr/>
                    <a:lstStyle/>
                    <a:p>
                      <a:pPr marL="0" marR="0" lvl="0" indent="0" algn="ctr" rtl="0">
                        <a:lnSpc>
                          <a:spcPct val="107000"/>
                        </a:lnSpc>
                        <a:spcBef>
                          <a:spcPts val="0"/>
                        </a:spcBef>
                        <a:spcAft>
                          <a:spcPts val="0"/>
                        </a:spcAft>
                        <a:buClr>
                          <a:schemeClr val="dk1"/>
                        </a:buClr>
                        <a:buSzPts val="1200"/>
                        <a:buFont typeface="Calibri"/>
                        <a:buNone/>
                      </a:pPr>
                      <a:r>
                        <a:rPr lang="en-US" sz="1200" b="0" u="none" strike="noStrike" cap="none" dirty="0">
                          <a:solidFill>
                            <a:schemeClr val="dk1"/>
                          </a:solidFill>
                          <a:latin typeface="Calibri"/>
                          <a:ea typeface="Calibri"/>
                          <a:cs typeface="Calibri"/>
                          <a:sym typeface="Calibri"/>
                        </a:rPr>
                        <a:t>End Goal (Impact)</a:t>
                      </a:r>
                      <a:endParaRPr sz="1200" dirty="0"/>
                    </a:p>
                  </a:txBody>
                  <a:tcPr marL="19475" marR="19475"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rgbClr val="CDDF63"/>
                    </a:solidFill>
                  </a:tcPr>
                </a:tc>
                <a:extLst>
                  <a:ext uri="{0D108BD9-81ED-4DB2-BD59-A6C34878D82A}">
                    <a16:rowId xmlns:a16="http://schemas.microsoft.com/office/drawing/2014/main" val="10001"/>
                  </a:ext>
                </a:extLst>
              </a:tr>
              <a:tr h="1644900">
                <a:tc>
                  <a:txBody>
                    <a:bodyPr/>
                    <a:lstStyle/>
                    <a:p>
                      <a:pPr marL="0" lvl="0" indent="0" algn="l" rtl="0">
                        <a:spcBef>
                          <a:spcPts val="0"/>
                        </a:spcBef>
                        <a:spcAft>
                          <a:spcPts val="0"/>
                        </a:spcAft>
                        <a:buNone/>
                      </a:pPr>
                      <a:endParaRPr sz="1000" b="0">
                        <a:solidFill>
                          <a:schemeClr val="dk1"/>
                        </a:solidFill>
                      </a:endParaRPr>
                    </a:p>
                  </a:txBody>
                  <a:tcPr marL="9650" marR="96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dirty="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rowSpan="3">
                  <a:txBody>
                    <a:bodyPr/>
                    <a:lstStyle/>
                    <a:p>
                      <a:pPr marL="0" lvl="0" indent="0" algn="l" rtl="0">
                        <a:lnSpc>
                          <a:spcPct val="107000"/>
                        </a:lnSpc>
                        <a:spcBef>
                          <a:spcPts val="0"/>
                        </a:spcBef>
                        <a:spcAft>
                          <a:spcPts val="0"/>
                        </a:spcAft>
                        <a:buNone/>
                      </a:pPr>
                      <a:endParaRPr sz="1000">
                        <a:latin typeface="Calibri"/>
                        <a:ea typeface="Calibri"/>
                        <a:cs typeface="Calibri"/>
                        <a:sym typeface="Calibri"/>
                      </a:endParaRPr>
                    </a:p>
                  </a:txBody>
                  <a:tcPr marL="38575" marR="38575" marT="19300" marB="1930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extLst>
                  <a:ext uri="{0D108BD9-81ED-4DB2-BD59-A6C34878D82A}">
                    <a16:rowId xmlns:a16="http://schemas.microsoft.com/office/drawing/2014/main" val="10002"/>
                  </a:ext>
                </a:extLst>
              </a:tr>
              <a:tr h="1211275">
                <a:tc>
                  <a:txBody>
                    <a:bodyPr/>
                    <a:lstStyle/>
                    <a:p>
                      <a:pPr marL="0" marR="0" lvl="0" indent="0" algn="l" rtl="0">
                        <a:spcBef>
                          <a:spcPts val="0"/>
                        </a:spcBef>
                        <a:spcAft>
                          <a:spcPts val="0"/>
                        </a:spcAft>
                        <a:buNone/>
                      </a:pPr>
                      <a:endParaRPr sz="1000" b="0" i="0" u="none" strike="noStrike" cap="none">
                        <a:solidFill>
                          <a:schemeClr val="dk1"/>
                        </a:solidFill>
                        <a:latin typeface="Calibri"/>
                        <a:ea typeface="Calibri"/>
                        <a:cs typeface="Calibri"/>
                        <a:sym typeface="Calibri"/>
                      </a:endParaRPr>
                    </a:p>
                  </a:txBody>
                  <a:tcPr marL="9650" marR="96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b="1"/>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3"/>
                  </a:ext>
                </a:extLst>
              </a:tr>
              <a:tr h="1429700">
                <a:tc>
                  <a:txBody>
                    <a:bodyPr/>
                    <a:lstStyle/>
                    <a:p>
                      <a:pPr marL="0" marR="0" lvl="0" indent="0" algn="l" rtl="0">
                        <a:spcBef>
                          <a:spcPts val="0"/>
                        </a:spcBef>
                        <a:spcAft>
                          <a:spcPts val="0"/>
                        </a:spcAft>
                        <a:buNone/>
                      </a:pPr>
                      <a:endParaRPr sz="1000" b="0">
                        <a:solidFill>
                          <a:schemeClr val="dk1"/>
                        </a:solidFill>
                      </a:endParaRPr>
                    </a:p>
                  </a:txBody>
                  <a:tcPr marL="9650" marR="9650" marT="0" marB="0" anchor="ctr">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b="1"/>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a:txBody>
                    <a:bodyPr/>
                    <a:lstStyle/>
                    <a:p>
                      <a:pPr marL="0" lvl="0" indent="0" algn="l" rtl="0">
                        <a:spcBef>
                          <a:spcPts val="0"/>
                        </a:spcBef>
                        <a:spcAft>
                          <a:spcPts val="0"/>
                        </a:spcAft>
                        <a:buClr>
                          <a:schemeClr val="dk1"/>
                        </a:buClr>
                        <a:buSzPts val="1100"/>
                        <a:buFont typeface="Arial"/>
                        <a:buNone/>
                      </a:pPr>
                      <a:endParaRPr sz="1000"/>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vMerge="1">
                  <a:txBody>
                    <a:bodyPr/>
                    <a:lstStyle/>
                    <a:p>
                      <a:endParaRPr lang="en-US"/>
                    </a:p>
                  </a:txBody>
                  <a:tcPr/>
                </a:tc>
                <a:extLst>
                  <a:ext uri="{0D108BD9-81ED-4DB2-BD59-A6C34878D82A}">
                    <a16:rowId xmlns:a16="http://schemas.microsoft.com/office/drawing/2014/main" val="10004"/>
                  </a:ext>
                </a:extLst>
              </a:tr>
              <a:tr h="374850">
                <a:tc gridSpan="5">
                  <a:txBody>
                    <a:bodyPr/>
                    <a:lstStyle/>
                    <a:p>
                      <a:pPr marL="0" lvl="0" indent="0" algn="ctr" rtl="0">
                        <a:spcBef>
                          <a:spcPts val="0"/>
                        </a:spcBef>
                        <a:spcAft>
                          <a:spcPts val="0"/>
                        </a:spcAft>
                        <a:buNone/>
                      </a:pPr>
                      <a:endParaRPr sz="1000" b="0" dirty="0">
                        <a:solidFill>
                          <a:schemeClr val="dk1"/>
                        </a:solidFill>
                      </a:endParaRPr>
                    </a:p>
                  </a:txBody>
                  <a:tcPr marL="9650" marR="9650" marT="0" marB="0">
                    <a:lnL w="9525" cap="flat" cmpd="sng">
                      <a:solidFill>
                        <a:srgbClr val="7F7F7F"/>
                      </a:solidFill>
                      <a:prstDash val="solid"/>
                      <a:round/>
                      <a:headEnd type="none" w="sm" len="sm"/>
                      <a:tailEnd type="none" w="sm" len="sm"/>
                    </a:lnL>
                    <a:lnR w="9525" cap="flat" cmpd="sng">
                      <a:solidFill>
                        <a:srgbClr val="7F7F7F"/>
                      </a:solidFill>
                      <a:prstDash val="solid"/>
                      <a:round/>
                      <a:headEnd type="none" w="sm" len="sm"/>
                      <a:tailEnd type="none" w="sm" len="sm"/>
                    </a:lnR>
                    <a:lnT w="9525" cap="flat" cmpd="sng">
                      <a:solidFill>
                        <a:srgbClr val="7F7F7F"/>
                      </a:solidFill>
                      <a:prstDash val="solid"/>
                      <a:round/>
                      <a:headEnd type="none" w="sm" len="sm"/>
                      <a:tailEnd type="none" w="sm" len="sm"/>
                    </a:lnT>
                    <a:lnB w="9525" cap="flat" cmpd="sng">
                      <a:solidFill>
                        <a:srgbClr val="7F7F7F"/>
                      </a:solidFill>
                      <a:prstDash val="solid"/>
                      <a:round/>
                      <a:headEnd type="none" w="sm" len="sm"/>
                      <a:tailEnd type="none" w="sm" len="sm"/>
                    </a:lnB>
                    <a:solidFill>
                      <a:schemeClr val="lt1"/>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5"/>
                  </a:ext>
                </a:extLst>
              </a:tr>
            </a:tbl>
          </a:graphicData>
        </a:graphic>
      </p:graphicFrame>
      <p:sp>
        <p:nvSpPr>
          <p:cNvPr id="462" name="Google Shape;462;p73"/>
          <p:cNvSpPr/>
          <p:nvPr/>
        </p:nvSpPr>
        <p:spPr>
          <a:xfrm>
            <a:off x="5617104" y="3462541"/>
            <a:ext cx="1248912" cy="750816"/>
          </a:xfrm>
          <a:prstGeom prst="irregularSeal2">
            <a:avLst/>
          </a:prstGeom>
          <a:solidFill>
            <a:srgbClr val="20BFD6"/>
          </a:solidFill>
          <a:ln w="12700" cap="flat" cmpd="sng">
            <a:solidFill>
              <a:srgbClr val="1C3052"/>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800">
                <a:solidFill>
                  <a:srgbClr val="FFFFFF"/>
                </a:solidFill>
                <a:latin typeface="Calibri"/>
                <a:ea typeface="Calibri"/>
                <a:cs typeface="Calibri"/>
                <a:sym typeface="Calibri"/>
              </a:rPr>
              <a:t>Start Here</a:t>
            </a:r>
            <a:r>
              <a:rPr lang="en-US" sz="613">
                <a:solidFill>
                  <a:srgbClr val="FFFFFF"/>
                </a:solidFill>
                <a:latin typeface="Calibri"/>
                <a:ea typeface="Calibri"/>
                <a:cs typeface="Calibri"/>
                <a:sym typeface="Calibri"/>
              </a:rPr>
              <a:t>!</a:t>
            </a:r>
            <a:endParaRPr sz="1000"/>
          </a:p>
        </p:txBody>
      </p:sp>
      <p:sp>
        <p:nvSpPr>
          <p:cNvPr id="463" name="Google Shape;463;p73"/>
          <p:cNvSpPr txBox="1"/>
          <p:nvPr/>
        </p:nvSpPr>
        <p:spPr>
          <a:xfrm>
            <a:off x="240300" y="7279575"/>
            <a:ext cx="6377400" cy="657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Outcome(s) = The thing(s) that will be different as a result of your efforts</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000">
              <a:solidFill>
                <a:schemeClr val="dk1"/>
              </a:solidFill>
              <a:latin typeface="Calibri"/>
              <a:ea typeface="Calibri"/>
              <a:cs typeface="Calibri"/>
              <a:sym typeface="Calibri"/>
            </a:endParaRPr>
          </a:p>
          <a:p>
            <a:pPr marL="0" lvl="0" indent="0" algn="l" rtl="0">
              <a:spcBef>
                <a:spcPts val="0"/>
              </a:spcBef>
              <a:spcAft>
                <a:spcPts val="0"/>
              </a:spcAft>
              <a:buNone/>
            </a:pPr>
            <a:r>
              <a:rPr lang="en-US" sz="1000">
                <a:solidFill>
                  <a:schemeClr val="dk1"/>
                </a:solidFill>
                <a:latin typeface="Calibri"/>
                <a:ea typeface="Calibri"/>
                <a:cs typeface="Calibri"/>
                <a:sym typeface="Calibri"/>
              </a:rPr>
              <a:t>What will be different? Who will it be different for? </a:t>
            </a:r>
            <a:endParaRPr sz="1000">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US" sz="1000">
                <a:solidFill>
                  <a:schemeClr val="dk1"/>
                </a:solidFill>
                <a:latin typeface="Calibri"/>
                <a:ea typeface="Calibri"/>
                <a:cs typeface="Calibri"/>
                <a:sym typeface="Calibri"/>
              </a:rPr>
              <a:t>Common Types of Outcomes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Change in skills, knowledge, practice (Short Term)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Change in behavior, attitudes, beliefs (Mid Term/Long Term) </a:t>
            </a:r>
            <a:endParaRPr sz="1000">
              <a:solidFill>
                <a:schemeClr val="dk1"/>
              </a:solidFill>
              <a:latin typeface="Calibri"/>
              <a:ea typeface="Calibri"/>
              <a:cs typeface="Calibri"/>
              <a:sym typeface="Calibri"/>
            </a:endParaRPr>
          </a:p>
          <a:p>
            <a:pPr marL="457200" lvl="0" indent="-292100" algn="l" rtl="0">
              <a:spcBef>
                <a:spcPts val="0"/>
              </a:spcBef>
              <a:spcAft>
                <a:spcPts val="0"/>
              </a:spcAft>
              <a:buClr>
                <a:schemeClr val="dk1"/>
              </a:buClr>
              <a:buSzPts val="1000"/>
              <a:buFont typeface="Calibri"/>
              <a:buChar char="●"/>
            </a:pPr>
            <a:r>
              <a:rPr lang="en-US" sz="1000">
                <a:solidFill>
                  <a:schemeClr val="dk1"/>
                </a:solidFill>
                <a:latin typeface="Calibri"/>
                <a:ea typeface="Calibri"/>
                <a:cs typeface="Calibri"/>
                <a:sym typeface="Calibri"/>
              </a:rPr>
              <a:t>Change in condition(s) (Short Term/Mid Term/Long Term) </a:t>
            </a:r>
            <a:endParaRPr sz="1000">
              <a:solidFill>
                <a:schemeClr val="dk1"/>
              </a:solidFill>
              <a:latin typeface="Calibri"/>
              <a:ea typeface="Calibri"/>
              <a:cs typeface="Calibri"/>
              <a:sym typeface="Calibri"/>
            </a:endParaRPr>
          </a:p>
        </p:txBody>
      </p:sp>
      <p:sp>
        <p:nvSpPr>
          <p:cNvPr id="3" name="Rectangle 2">
            <a:extLst>
              <a:ext uri="{FF2B5EF4-FFF2-40B4-BE49-F238E27FC236}">
                <a16:creationId xmlns:a16="http://schemas.microsoft.com/office/drawing/2014/main" id="{88D040ED-4DE7-2A0C-AD92-770A95E95DF8}"/>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74"/>
          <p:cNvSpPr txBox="1">
            <a:spLocks noGrp="1"/>
          </p:cNvSpPr>
          <p:nvPr>
            <p:ph type="title"/>
          </p:nvPr>
        </p:nvSpPr>
        <p:spPr>
          <a:xfrm>
            <a:off x="414615" y="937997"/>
            <a:ext cx="5877600" cy="567600"/>
          </a:xfrm>
          <a:prstGeom prst="rect">
            <a:avLst/>
          </a:prstGeom>
          <a:noFill/>
          <a:ln>
            <a:noFill/>
          </a:ln>
        </p:spPr>
        <p:txBody>
          <a:bodyPr spcFirstLastPara="1" wrap="square" lIns="0" tIns="13425" rIns="0" bIns="0" anchor="ctr" anchorCtr="0">
            <a:spAutoFit/>
          </a:bodyPr>
          <a:lstStyle/>
          <a:p>
            <a:pPr marL="33619" lvl="0" indent="0" algn="l" rtl="0">
              <a:lnSpc>
                <a:spcPct val="100000"/>
              </a:lnSpc>
              <a:spcBef>
                <a:spcPts val="0"/>
              </a:spcBef>
              <a:spcAft>
                <a:spcPts val="0"/>
              </a:spcAft>
              <a:buClr>
                <a:srgbClr val="33C0C9"/>
              </a:buClr>
              <a:buSzPts val="5400"/>
              <a:buFont typeface="Calibri"/>
              <a:buNone/>
            </a:pPr>
            <a:r>
              <a:rPr lang="en-US" sz="5400" baseline="-25000"/>
              <a:t>Align</a:t>
            </a:r>
            <a:endParaRPr sz="5400" baseline="30000"/>
          </a:p>
        </p:txBody>
      </p:sp>
      <p:pic>
        <p:nvPicPr>
          <p:cNvPr id="470" name="Google Shape;470;p74"/>
          <p:cNvPicPr preferRelativeResize="0"/>
          <p:nvPr/>
        </p:nvPicPr>
        <p:blipFill rotWithShape="1">
          <a:blip r:embed="rId3">
            <a:alphaModFix/>
          </a:blip>
          <a:srcRect/>
          <a:stretch/>
        </p:blipFill>
        <p:spPr>
          <a:xfrm>
            <a:off x="4577874" y="8151972"/>
            <a:ext cx="147532" cy="101189"/>
          </a:xfrm>
          <a:prstGeom prst="rect">
            <a:avLst/>
          </a:prstGeom>
          <a:noFill/>
          <a:ln>
            <a:noFill/>
          </a:ln>
        </p:spPr>
      </p:pic>
      <p:pic>
        <p:nvPicPr>
          <p:cNvPr id="471" name="Google Shape;471;p74" descr="Icon&#10;&#10;Description automatically generated"/>
          <p:cNvPicPr preferRelativeResize="0"/>
          <p:nvPr/>
        </p:nvPicPr>
        <p:blipFill rotWithShape="1">
          <a:blip r:embed="rId4">
            <a:alphaModFix/>
          </a:blip>
          <a:srcRect/>
          <a:stretch/>
        </p:blipFill>
        <p:spPr>
          <a:xfrm>
            <a:off x="5507118" y="750070"/>
            <a:ext cx="1015893" cy="1015893"/>
          </a:xfrm>
          <a:prstGeom prst="rect">
            <a:avLst/>
          </a:prstGeom>
          <a:noFill/>
          <a:ln>
            <a:noFill/>
          </a:ln>
        </p:spPr>
      </p:pic>
      <p:sp>
        <p:nvSpPr>
          <p:cNvPr id="472" name="Google Shape;472;p74"/>
          <p:cNvSpPr/>
          <p:nvPr/>
        </p:nvSpPr>
        <p:spPr>
          <a:xfrm>
            <a:off x="11253" y="2016134"/>
            <a:ext cx="6613693" cy="1188022"/>
          </a:xfrm>
          <a:custGeom>
            <a:avLst/>
            <a:gdLst/>
            <a:ahLst/>
            <a:cxnLst/>
            <a:rect l="l" t="t" r="r" b="b"/>
            <a:pathLst>
              <a:path w="7494270" h="1346200" extrusionOk="0">
                <a:moveTo>
                  <a:pt x="7477645" y="0"/>
                </a:moveTo>
                <a:lnTo>
                  <a:pt x="0" y="1166507"/>
                </a:lnTo>
                <a:lnTo>
                  <a:pt x="0" y="1346098"/>
                </a:lnTo>
                <a:lnTo>
                  <a:pt x="7494155" y="165201"/>
                </a:lnTo>
                <a:lnTo>
                  <a:pt x="7477645" y="0"/>
                </a:lnTo>
                <a:close/>
              </a:path>
            </a:pathLst>
          </a:custGeom>
          <a:solidFill>
            <a:srgbClr val="FFFFFF"/>
          </a:solidFill>
          <a:ln>
            <a:noFill/>
          </a:ln>
        </p:spPr>
        <p:txBody>
          <a:bodyPr spcFirstLastPara="1" wrap="square" lIns="0" tIns="0" rIns="0" bIns="0" anchor="t" anchorCtr="0">
            <a:noAutofit/>
          </a:bodyPr>
          <a:lstStyle/>
          <a:p>
            <a:pPr marL="0" marR="0" lvl="0" indent="0" algn="l" rtl="0">
              <a:spcBef>
                <a:spcPts val="0"/>
              </a:spcBef>
              <a:spcAft>
                <a:spcPts val="0"/>
              </a:spcAft>
              <a:buNone/>
            </a:pPr>
            <a:endParaRPr sz="1588">
              <a:solidFill>
                <a:schemeClr val="dk1"/>
              </a:solidFill>
              <a:latin typeface="Calibri"/>
              <a:ea typeface="Calibri"/>
              <a:cs typeface="Calibri"/>
              <a:sym typeface="Calibri"/>
            </a:endParaRPr>
          </a:p>
        </p:txBody>
      </p:sp>
      <p:sp>
        <p:nvSpPr>
          <p:cNvPr id="473" name="Google Shape;473;p74"/>
          <p:cNvSpPr txBox="1"/>
          <p:nvPr/>
        </p:nvSpPr>
        <p:spPr>
          <a:xfrm>
            <a:off x="385119" y="1494030"/>
            <a:ext cx="4891200" cy="4616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400" baseline="-25000" dirty="0">
                <a:solidFill>
                  <a:srgbClr val="636466"/>
                </a:solidFill>
                <a:latin typeface="Calibri"/>
                <a:ea typeface="Calibri"/>
                <a:cs typeface="Calibri"/>
                <a:sym typeface="Calibri"/>
              </a:rPr>
              <a:t>SECTION 2: CREATING LEARNING QUESTIONS</a:t>
            </a:r>
            <a:endParaRPr dirty="0"/>
          </a:p>
        </p:txBody>
      </p:sp>
      <p:pic>
        <p:nvPicPr>
          <p:cNvPr id="474" name="Google Shape;474;p74" descr="A person writing on sticky notes"/>
          <p:cNvPicPr preferRelativeResize="0"/>
          <p:nvPr/>
        </p:nvPicPr>
        <p:blipFill rotWithShape="1">
          <a:blip r:embed="rId5">
            <a:alphaModFix/>
          </a:blip>
          <a:srcRect t="29864"/>
          <a:stretch/>
        </p:blipFill>
        <p:spPr>
          <a:xfrm>
            <a:off x="-14749" y="2158240"/>
            <a:ext cx="6888612" cy="3225941"/>
          </a:xfrm>
          <a:prstGeom prst="rect">
            <a:avLst/>
          </a:prstGeom>
          <a:noFill/>
          <a:ln>
            <a:noFill/>
          </a:ln>
        </p:spPr>
      </p:pic>
      <p:sp>
        <p:nvSpPr>
          <p:cNvPr id="475" name="Google Shape;475;p74"/>
          <p:cNvSpPr/>
          <p:nvPr/>
        </p:nvSpPr>
        <p:spPr>
          <a:xfrm>
            <a:off x="1" y="2016132"/>
            <a:ext cx="6888600" cy="167400"/>
          </a:xfrm>
          <a:prstGeom prst="rect">
            <a:avLst/>
          </a:prstGeom>
          <a:gradFill>
            <a:gsLst>
              <a:gs pos="0">
                <a:srgbClr val="CCDE62"/>
              </a:gs>
              <a:gs pos="100000">
                <a:srgbClr val="20BFD6"/>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476" name="Google Shape;476;p74"/>
          <p:cNvSpPr/>
          <p:nvPr/>
        </p:nvSpPr>
        <p:spPr>
          <a:xfrm>
            <a:off x="-1318" y="5384183"/>
            <a:ext cx="6873900" cy="167400"/>
          </a:xfrm>
          <a:prstGeom prst="rect">
            <a:avLst/>
          </a:prstGeom>
          <a:gradFill>
            <a:gsLst>
              <a:gs pos="0">
                <a:srgbClr val="CCDE62"/>
              </a:gs>
              <a:gs pos="100000">
                <a:srgbClr val="20BFD6"/>
              </a:gs>
            </a:gsLst>
            <a:lin ang="120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250">
              <a:solidFill>
                <a:schemeClr val="lt1"/>
              </a:solidFill>
              <a:latin typeface="Calibri"/>
              <a:ea typeface="Calibri"/>
              <a:cs typeface="Calibri"/>
              <a:sym typeface="Calibri"/>
            </a:endParaRPr>
          </a:p>
        </p:txBody>
      </p:sp>
      <p:sp>
        <p:nvSpPr>
          <p:cNvPr id="477" name="Google Shape;477;p74"/>
          <p:cNvSpPr txBox="1">
            <a:spLocks noGrp="1"/>
          </p:cNvSpPr>
          <p:nvPr>
            <p:ph type="sldNum" idx="12"/>
          </p:nvPr>
        </p:nvSpPr>
        <p:spPr>
          <a:xfrm>
            <a:off x="4843463" y="8475136"/>
            <a:ext cx="1543200" cy="486900"/>
          </a:xfrm>
          <a:prstGeom prst="rect">
            <a:avLst/>
          </a:prstGeom>
          <a:noFill/>
          <a:ln>
            <a:noFill/>
          </a:ln>
        </p:spPr>
        <p:txBody>
          <a:bodyPr spcFirstLastPara="1" wrap="square" lIns="0" tIns="0" rIns="0" bIns="0" anchor="ctr" anchorCtr="0">
            <a:noAutofit/>
          </a:bodyPr>
          <a:lstStyle/>
          <a:p>
            <a:pPr marL="0" lvl="0" indent="0" algn="r" rtl="0">
              <a:spcBef>
                <a:spcPts val="0"/>
              </a:spcBef>
              <a:spcAft>
                <a:spcPts val="0"/>
              </a:spcAft>
              <a:buNone/>
            </a:pPr>
            <a:fld id="{00000000-1234-1234-1234-123412341234}" type="slidenum">
              <a:rPr lang="en-US"/>
              <a:t>7</a:t>
            </a:fld>
            <a:endParaRPr/>
          </a:p>
        </p:txBody>
      </p:sp>
      <p:sp>
        <p:nvSpPr>
          <p:cNvPr id="478" name="Google Shape;478;p74"/>
          <p:cNvSpPr/>
          <p:nvPr/>
        </p:nvSpPr>
        <p:spPr>
          <a:xfrm>
            <a:off x="381000" y="5690448"/>
            <a:ext cx="4900500" cy="4701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400" b="1">
                <a:solidFill>
                  <a:srgbClr val="20BFD6"/>
                </a:solidFill>
                <a:latin typeface="Calibri"/>
                <a:ea typeface="Calibri"/>
                <a:cs typeface="Calibri"/>
                <a:sym typeface="Calibri"/>
              </a:rPr>
              <a:t>Learning Objectives</a:t>
            </a:r>
            <a:endParaRPr/>
          </a:p>
        </p:txBody>
      </p:sp>
      <p:graphicFrame>
        <p:nvGraphicFramePr>
          <p:cNvPr id="479" name="Google Shape;479;p74"/>
          <p:cNvGraphicFramePr/>
          <p:nvPr>
            <p:extLst>
              <p:ext uri="{D42A27DB-BD31-4B8C-83A1-F6EECF244321}">
                <p14:modId xmlns:p14="http://schemas.microsoft.com/office/powerpoint/2010/main" val="893242820"/>
              </p:ext>
            </p:extLst>
          </p:nvPr>
        </p:nvGraphicFramePr>
        <p:xfrm>
          <a:off x="414625" y="6167761"/>
          <a:ext cx="5972050" cy="1984225"/>
        </p:xfrm>
        <a:graphic>
          <a:graphicData uri="http://schemas.openxmlformats.org/drawingml/2006/table">
            <a:tbl>
              <a:tblPr firstRow="1" firstCol="1" bandRow="1">
                <a:noFill/>
                <a:tableStyleId>{94DFC2D2-1798-404E-9DFA-1F1F9D04BCEB}</a:tableStyleId>
              </a:tblPr>
              <a:tblGrid>
                <a:gridCol w="5972050">
                  <a:extLst>
                    <a:ext uri="{9D8B030D-6E8A-4147-A177-3AD203B41FA5}">
                      <a16:colId xmlns:a16="http://schemas.microsoft.com/office/drawing/2014/main" val="20000"/>
                    </a:ext>
                  </a:extLst>
                </a:gridCol>
              </a:tblGrid>
              <a:tr h="249800">
                <a:tc>
                  <a:txBody>
                    <a:bodyPr/>
                    <a:lstStyle/>
                    <a:p>
                      <a:pPr marL="0" marR="0" lvl="0" indent="0" algn="l" rtl="0">
                        <a:lnSpc>
                          <a:spcPct val="107000"/>
                        </a:lnSpc>
                        <a:spcBef>
                          <a:spcPts val="0"/>
                        </a:spcBef>
                        <a:spcAft>
                          <a:spcPts val="0"/>
                        </a:spcAft>
                        <a:buNone/>
                      </a:pPr>
                      <a:r>
                        <a:rPr lang="en-US" sz="1200" b="1" dirty="0">
                          <a:solidFill>
                            <a:schemeClr val="lt1"/>
                          </a:solidFill>
                          <a:latin typeface="Calibri"/>
                          <a:ea typeface="Calibri"/>
                          <a:cs typeface="Calibri"/>
                          <a:sym typeface="Calibri"/>
                        </a:rPr>
                        <a:t>You’ll be able to:</a:t>
                      </a:r>
                      <a:endParaRPr b="1" dirty="0"/>
                    </a:p>
                  </a:txBody>
                  <a:tcPr marL="46150" marR="46150" marT="0" marB="0" anchor="ctr">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solidFill>
                  </a:tcPr>
                </a:tc>
                <a:extLst>
                  <a:ext uri="{0D108BD9-81ED-4DB2-BD59-A6C34878D82A}">
                    <a16:rowId xmlns:a16="http://schemas.microsoft.com/office/drawing/2014/main" val="10000"/>
                  </a:ext>
                </a:extLst>
              </a:tr>
              <a:tr h="1734425">
                <a:tc>
                  <a:txBody>
                    <a:bodyPr/>
                    <a:lstStyle/>
                    <a:p>
                      <a:pPr marL="457200" marR="0" lvl="0" indent="-228600" algn="l" rtl="0">
                        <a:spcBef>
                          <a:spcPts val="600"/>
                        </a:spcBef>
                        <a:spcAft>
                          <a:spcPts val="0"/>
                        </a:spcAft>
                        <a:buClr>
                          <a:srgbClr val="313131"/>
                        </a:buClr>
                        <a:buSzPts val="1100"/>
                        <a:buChar char="•"/>
                      </a:pPr>
                      <a:r>
                        <a:rPr lang="en-US" sz="1100" b="0" dirty="0">
                          <a:solidFill>
                            <a:srgbClr val="313131"/>
                          </a:solidFill>
                        </a:rPr>
                        <a:t>Identify key learning questions around your programming</a:t>
                      </a:r>
                      <a:endParaRPr sz="1100" b="0" dirty="0">
                        <a:solidFill>
                          <a:srgbClr val="313131"/>
                        </a:solidFill>
                      </a:endParaRPr>
                    </a:p>
                  </a:txBody>
                  <a:tcPr marL="137150" marR="137150" marT="137150" marB="137150">
                    <a:lnL w="9525" cap="flat" cmpd="sng">
                      <a:solidFill>
                        <a:srgbClr val="000000">
                          <a:alpha val="0"/>
                        </a:srgbClr>
                      </a:solidFill>
                      <a:prstDash val="solid"/>
                      <a:round/>
                      <a:headEnd type="none" w="sm" len="sm"/>
                      <a:tailEnd type="none" w="sm" len="sm"/>
                    </a:lnL>
                    <a:lnR w="9525" cap="flat" cmpd="sng">
                      <a:solidFill>
                        <a:srgbClr val="000000">
                          <a:alpha val="0"/>
                        </a:srgbClr>
                      </a:solidFill>
                      <a:prstDash val="solid"/>
                      <a:round/>
                      <a:headEnd type="none" w="sm" len="sm"/>
                      <a:tailEnd type="none" w="sm" len="sm"/>
                    </a:lnR>
                    <a:lnT w="9525" cap="flat" cmpd="sng">
                      <a:solidFill>
                        <a:srgbClr val="000000">
                          <a:alpha val="0"/>
                        </a:srgbClr>
                      </a:solidFill>
                      <a:prstDash val="solid"/>
                      <a:round/>
                      <a:headEnd type="none" w="sm" len="sm"/>
                      <a:tailEnd type="none" w="sm" len="sm"/>
                    </a:lnT>
                    <a:lnB w="9525" cap="flat" cmpd="sng">
                      <a:solidFill>
                        <a:srgbClr val="000000">
                          <a:alpha val="0"/>
                        </a:srgbClr>
                      </a:solidFill>
                      <a:prstDash val="solid"/>
                      <a:round/>
                      <a:headEnd type="none" w="sm" len="sm"/>
                      <a:tailEnd type="none" w="sm" len="sm"/>
                    </a:lnB>
                    <a:solidFill>
                      <a:srgbClr val="20BFD6">
                        <a:alpha val="14901"/>
                      </a:srgbClr>
                    </a:solidFill>
                  </a:tcPr>
                </a:tc>
                <a:extLst>
                  <a:ext uri="{0D108BD9-81ED-4DB2-BD59-A6C34878D82A}">
                    <a16:rowId xmlns:a16="http://schemas.microsoft.com/office/drawing/2014/main" val="10001"/>
                  </a:ext>
                </a:extLst>
              </a:tr>
            </a:tbl>
          </a:graphicData>
        </a:graphic>
      </p:graphicFrame>
      <p:pic>
        <p:nvPicPr>
          <p:cNvPr id="480" name="Google Shape;480;p74" descr="Logo&#10;&#10;Description automatically generated with low confidence"/>
          <p:cNvPicPr preferRelativeResize="0"/>
          <p:nvPr/>
        </p:nvPicPr>
        <p:blipFill rotWithShape="1">
          <a:blip r:embed="rId6">
            <a:alphaModFix/>
          </a:blip>
          <a:srcRect/>
          <a:stretch/>
        </p:blipFill>
        <p:spPr>
          <a:xfrm>
            <a:off x="159635" y="8273853"/>
            <a:ext cx="1712792" cy="685117"/>
          </a:xfrm>
          <a:prstGeom prst="rect">
            <a:avLst/>
          </a:prstGeom>
          <a:noFill/>
          <a:ln>
            <a:noFill/>
          </a:ln>
        </p:spPr>
      </p:pic>
      <p:sp>
        <p:nvSpPr>
          <p:cNvPr id="2" name="Rectangle 1">
            <a:extLst>
              <a:ext uri="{FF2B5EF4-FFF2-40B4-BE49-F238E27FC236}">
                <a16:creationId xmlns:a16="http://schemas.microsoft.com/office/drawing/2014/main" id="{3AF0C5B6-1B9E-73F8-464C-13DBFB92C923}"/>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76"/>
          <p:cNvSpPr/>
          <p:nvPr/>
        </p:nvSpPr>
        <p:spPr>
          <a:xfrm>
            <a:off x="444639" y="772418"/>
            <a:ext cx="6142200" cy="454200"/>
          </a:xfrm>
          <a:prstGeom prst="rect">
            <a:avLst/>
          </a:prstGeom>
          <a:noFill/>
          <a:ln>
            <a:noFill/>
          </a:ln>
        </p:spPr>
        <p:txBody>
          <a:bodyPr spcFirstLastPara="1" wrap="square" lIns="91425" tIns="45700" rIns="91425" bIns="45700" anchor="t" anchorCtr="0">
            <a:noAutofit/>
          </a:bodyPr>
          <a:lstStyle/>
          <a:p>
            <a:pPr marL="0" marR="0" lvl="0" indent="0" algn="l" rtl="0">
              <a:lnSpc>
                <a:spcPct val="107000"/>
              </a:lnSpc>
              <a:spcBef>
                <a:spcPts val="0"/>
              </a:spcBef>
              <a:spcAft>
                <a:spcPts val="0"/>
              </a:spcAft>
              <a:buNone/>
            </a:pPr>
            <a:r>
              <a:rPr lang="en-US" sz="2300" b="1" dirty="0">
                <a:solidFill>
                  <a:srgbClr val="20BFD6"/>
                </a:solidFill>
                <a:latin typeface="Calibri"/>
                <a:ea typeface="Calibri"/>
                <a:cs typeface="Calibri"/>
                <a:sym typeface="Calibri"/>
              </a:rPr>
              <a:t>Cheat Sheet: Learning Questions</a:t>
            </a:r>
            <a:endParaRPr dirty="0"/>
          </a:p>
        </p:txBody>
      </p:sp>
      <p:sp>
        <p:nvSpPr>
          <p:cNvPr id="496" name="Google Shape;496;p76"/>
          <p:cNvSpPr txBox="1"/>
          <p:nvPr/>
        </p:nvSpPr>
        <p:spPr>
          <a:xfrm>
            <a:off x="557011" y="1209292"/>
            <a:ext cx="59580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What is a learning question?</a:t>
            </a:r>
            <a:endParaRPr b="1" dirty="0"/>
          </a:p>
        </p:txBody>
      </p:sp>
      <p:sp>
        <p:nvSpPr>
          <p:cNvPr id="497" name="Google Shape;497;p76"/>
          <p:cNvSpPr txBox="1"/>
          <p:nvPr/>
        </p:nvSpPr>
        <p:spPr>
          <a:xfrm>
            <a:off x="557010" y="3128273"/>
            <a:ext cx="58743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What makes a strong learning question?</a:t>
            </a:r>
            <a:endParaRPr b="1" dirty="0"/>
          </a:p>
        </p:txBody>
      </p:sp>
      <p:sp>
        <p:nvSpPr>
          <p:cNvPr id="498" name="Google Shape;498;p76"/>
          <p:cNvSpPr/>
          <p:nvPr/>
        </p:nvSpPr>
        <p:spPr>
          <a:xfrm>
            <a:off x="6126984" y="8564077"/>
            <a:ext cx="300300" cy="301800"/>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99" name="Google Shape;499;p76"/>
          <p:cNvSpPr txBox="1">
            <a:spLocks noGrp="1"/>
          </p:cNvSpPr>
          <p:nvPr>
            <p:ph type="sldNum" idx="12"/>
          </p:nvPr>
        </p:nvSpPr>
        <p:spPr>
          <a:xfrm>
            <a:off x="4879559" y="8475136"/>
            <a:ext cx="1543200" cy="486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
        <p:nvSpPr>
          <p:cNvPr id="502" name="Google Shape;502;p76"/>
          <p:cNvSpPr/>
          <p:nvPr/>
        </p:nvSpPr>
        <p:spPr>
          <a:xfrm>
            <a:off x="558536" y="1571045"/>
            <a:ext cx="5958000" cy="1391700"/>
          </a:xfrm>
          <a:prstGeom prst="roundRect">
            <a:avLst>
              <a:gd name="adj" fmla="val 7194"/>
            </a:avLst>
          </a:prstGeom>
          <a:noFill/>
          <a:ln w="9525" cap="rnd" cmpd="sng">
            <a:solidFill>
              <a:srgbClr val="20BFD6"/>
            </a:solidFill>
            <a:prstDash val="solid"/>
            <a:round/>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A learning question is simply a question you have about your program, initiative, or community that you can answer through data.</a:t>
            </a:r>
            <a:endParaRPr/>
          </a:p>
          <a:p>
            <a:pPr marL="0" marR="0" lvl="0" indent="0" algn="l" rtl="0">
              <a:spcBef>
                <a:spcPts val="0"/>
              </a:spcBef>
              <a:spcAft>
                <a:spcPts val="0"/>
              </a:spcAft>
              <a:buNone/>
            </a:pPr>
            <a:endParaRPr sz="1100">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While the concept of a learning question overlaps with terms such as research or evaluation question, we lead with learning because the exploration of the data should be in the greater spirit of learning and action. </a:t>
            </a:r>
            <a:endParaRPr sz="1100">
              <a:solidFill>
                <a:srgbClr val="313131"/>
              </a:solidFill>
              <a:latin typeface="Calibri"/>
              <a:ea typeface="Calibri"/>
              <a:cs typeface="Calibri"/>
              <a:sym typeface="Calibri"/>
            </a:endParaRPr>
          </a:p>
        </p:txBody>
      </p:sp>
      <p:pic>
        <p:nvPicPr>
          <p:cNvPr id="503" name="Google Shape;503;p76"/>
          <p:cNvPicPr preferRelativeResize="0"/>
          <p:nvPr/>
        </p:nvPicPr>
        <p:blipFill rotWithShape="1">
          <a:blip r:embed="rId3">
            <a:alphaModFix/>
          </a:blip>
          <a:srcRect/>
          <a:stretch/>
        </p:blipFill>
        <p:spPr>
          <a:xfrm>
            <a:off x="0" y="9031216"/>
            <a:ext cx="6857999" cy="172360"/>
          </a:xfrm>
          <a:prstGeom prst="rect">
            <a:avLst/>
          </a:prstGeom>
          <a:noFill/>
          <a:ln>
            <a:noFill/>
          </a:ln>
        </p:spPr>
      </p:pic>
      <p:sp>
        <p:nvSpPr>
          <p:cNvPr id="505" name="Google Shape;505;p76"/>
          <p:cNvSpPr/>
          <p:nvPr/>
        </p:nvSpPr>
        <p:spPr>
          <a:xfrm>
            <a:off x="557011" y="3474520"/>
            <a:ext cx="5874300" cy="2140800"/>
          </a:xfrm>
          <a:prstGeom prst="roundRect">
            <a:avLst>
              <a:gd name="adj" fmla="val 4056"/>
            </a:avLst>
          </a:prstGeom>
          <a:noFill/>
          <a:ln w="9525" cap="rnd"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A strong learning question has certain qualities that make it more likely to be successfully answered with data and to be used for action. ​</a:t>
            </a:r>
            <a:endParaRPr sz="1100">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a:t>
            </a:r>
            <a:endParaRPr sz="1100">
              <a:solidFill>
                <a:srgbClr val="313131"/>
              </a:solidFill>
              <a:latin typeface="Calibri"/>
              <a:ea typeface="Calibri"/>
              <a:cs typeface="Calibri"/>
              <a:sym typeface="Calibri"/>
            </a:endParaRPr>
          </a:p>
          <a:p>
            <a:pPr marL="0" marR="0" lvl="0" indent="0" algn="l" rtl="0">
              <a:spcBef>
                <a:spcPts val="0"/>
              </a:spcBef>
              <a:spcAft>
                <a:spcPts val="0"/>
              </a:spcAft>
              <a:buNone/>
            </a:pPr>
            <a:r>
              <a:rPr lang="en-US" sz="1100" b="0" i="0" u="none" strike="noStrike">
                <a:solidFill>
                  <a:srgbClr val="313131"/>
                </a:solidFill>
                <a:latin typeface="Calibri"/>
                <a:ea typeface="Calibri"/>
                <a:cs typeface="Calibri"/>
                <a:sym typeface="Calibri"/>
              </a:rPr>
              <a:t>Review each question, and check if your learning question is:</a:t>
            </a:r>
            <a:endParaRPr/>
          </a:p>
          <a:p>
            <a:pPr marL="0" marR="0" lvl="0" indent="0" algn="l" rtl="0">
              <a:spcBef>
                <a:spcPts val="0"/>
              </a:spcBef>
              <a:spcAft>
                <a:spcPts val="0"/>
              </a:spcAft>
              <a:buNone/>
            </a:pPr>
            <a:endParaRPr sz="1100">
              <a:solidFill>
                <a:srgbClr val="313131"/>
              </a:solidFill>
              <a:latin typeface="Calibri"/>
              <a:ea typeface="Calibri"/>
              <a:cs typeface="Calibri"/>
              <a:sym typeface="Calibri"/>
            </a:endParaRPr>
          </a:p>
          <a:p>
            <a:pPr marL="171450" marR="0" lvl="0" indent="-171450" algn="l" rtl="0">
              <a:spcBef>
                <a:spcPts val="0"/>
              </a:spcBef>
              <a:spcAft>
                <a:spcPts val="0"/>
              </a:spcAft>
              <a:buClr>
                <a:srgbClr val="313131"/>
              </a:buClr>
              <a:buSzPts val="1100"/>
              <a:buFont typeface="Arial"/>
              <a:buChar char="•"/>
            </a:pPr>
            <a:r>
              <a:rPr lang="en-US" sz="1100" b="1" i="0" u="none" strike="noStrike">
                <a:solidFill>
                  <a:srgbClr val="313131"/>
                </a:solidFill>
                <a:latin typeface="Calibri"/>
                <a:ea typeface="Calibri"/>
                <a:cs typeface="Calibri"/>
                <a:sym typeface="Calibri"/>
              </a:rPr>
              <a:t>Relevant</a:t>
            </a:r>
            <a:r>
              <a:rPr lang="en-US" sz="1100" b="0" i="0" u="none" strike="noStrike">
                <a:solidFill>
                  <a:srgbClr val="313131"/>
                </a:solidFill>
                <a:latin typeface="Calibri"/>
                <a:ea typeface="Calibri"/>
                <a:cs typeface="Calibri"/>
                <a:sym typeface="Calibri"/>
              </a:rPr>
              <a:t>: Does your question align with your program goals? Is it timely given your current context?​</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rgbClr val="313131"/>
              </a:buClr>
              <a:buSzPts val="1100"/>
              <a:buFont typeface="Arial"/>
              <a:buChar char="•"/>
            </a:pPr>
            <a:r>
              <a:rPr lang="en-US" sz="1100" b="1" i="0" u="none" strike="noStrike">
                <a:solidFill>
                  <a:srgbClr val="313131"/>
                </a:solidFill>
                <a:latin typeface="Calibri"/>
                <a:ea typeface="Calibri"/>
                <a:cs typeface="Calibri"/>
                <a:sym typeface="Calibri"/>
              </a:rPr>
              <a:t>Useful</a:t>
            </a:r>
            <a:r>
              <a:rPr lang="en-US" sz="1100" b="0" i="0" u="none" strike="noStrike">
                <a:solidFill>
                  <a:srgbClr val="313131"/>
                </a:solidFill>
                <a:latin typeface="Calibri"/>
                <a:ea typeface="Calibri"/>
                <a:cs typeface="Calibri"/>
                <a:sym typeface="Calibri"/>
              </a:rPr>
              <a:t>: Will your question help inform strategic decisions that will be used by stakeholders to make decisions or improvements? Are others asking for clarity on this question?​</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rgbClr val="313131"/>
              </a:buClr>
              <a:buSzPts val="1100"/>
              <a:buFont typeface="Arial"/>
              <a:buChar char="•"/>
            </a:pPr>
            <a:r>
              <a:rPr lang="en-US" sz="1100" b="1" i="0" u="none" strike="noStrike">
                <a:solidFill>
                  <a:srgbClr val="313131"/>
                </a:solidFill>
                <a:latin typeface="Calibri"/>
                <a:ea typeface="Calibri"/>
                <a:cs typeface="Calibri"/>
                <a:sym typeface="Calibri"/>
              </a:rPr>
              <a:t>Feasible</a:t>
            </a:r>
            <a:r>
              <a:rPr lang="en-US" sz="1100" b="0" i="0" u="none" strike="noStrike">
                <a:solidFill>
                  <a:srgbClr val="313131"/>
                </a:solidFill>
                <a:latin typeface="Calibri"/>
                <a:ea typeface="Calibri"/>
                <a:cs typeface="Calibri"/>
                <a:sym typeface="Calibri"/>
              </a:rPr>
              <a:t>: Can you realistically answer this question with the data, timeline, and/or resources you have available right now?</a:t>
            </a:r>
            <a:endParaRPr sz="1100">
              <a:solidFill>
                <a:schemeClr val="dk1"/>
              </a:solidFill>
              <a:latin typeface="Calibri"/>
              <a:ea typeface="Calibri"/>
              <a:cs typeface="Calibri"/>
              <a:sym typeface="Calibri"/>
            </a:endParaRPr>
          </a:p>
          <a:p>
            <a:pPr marL="171450" marR="0" lvl="0" indent="-171450" algn="l" rtl="0">
              <a:spcBef>
                <a:spcPts val="0"/>
              </a:spcBef>
              <a:spcAft>
                <a:spcPts val="0"/>
              </a:spcAft>
              <a:buClr>
                <a:srgbClr val="313131"/>
              </a:buClr>
              <a:buSzPts val="1100"/>
              <a:buFont typeface="Arial"/>
              <a:buChar char="•"/>
            </a:pPr>
            <a:r>
              <a:rPr lang="en-US" sz="1100" b="1" i="0" u="none" strike="noStrike">
                <a:solidFill>
                  <a:srgbClr val="313131"/>
                </a:solidFill>
                <a:latin typeface="Calibri"/>
                <a:ea typeface="Calibri"/>
                <a:cs typeface="Calibri"/>
                <a:sym typeface="Calibri"/>
              </a:rPr>
              <a:t>Focused</a:t>
            </a:r>
            <a:r>
              <a:rPr lang="en-US" sz="1100" b="0" i="0" u="none" strike="noStrike">
                <a:solidFill>
                  <a:srgbClr val="313131"/>
                </a:solidFill>
                <a:latin typeface="Calibri"/>
                <a:ea typeface="Calibri"/>
                <a:cs typeface="Calibri"/>
                <a:sym typeface="Calibri"/>
              </a:rPr>
              <a:t>: Is the question specific on the who, what, and where? </a:t>
            </a:r>
            <a:endParaRPr sz="1100">
              <a:solidFill>
                <a:schemeClr val="dk1"/>
              </a:solidFill>
              <a:latin typeface="Calibri"/>
              <a:ea typeface="Calibri"/>
              <a:cs typeface="Calibri"/>
              <a:sym typeface="Calibri"/>
            </a:endParaRPr>
          </a:p>
        </p:txBody>
      </p:sp>
      <p:pic>
        <p:nvPicPr>
          <p:cNvPr id="506" name="Google Shape;506;p76" descr="Logo&#10;&#10;Description automatically generated with low confidence"/>
          <p:cNvPicPr preferRelativeResize="0"/>
          <p:nvPr/>
        </p:nvPicPr>
        <p:blipFill rotWithShape="1">
          <a:blip r:embed="rId4">
            <a:alphaModFix/>
          </a:blip>
          <a:srcRect/>
          <a:stretch/>
        </p:blipFill>
        <p:spPr>
          <a:xfrm>
            <a:off x="159635" y="8273853"/>
            <a:ext cx="1712792" cy="685117"/>
          </a:xfrm>
          <a:prstGeom prst="rect">
            <a:avLst/>
          </a:prstGeom>
          <a:noFill/>
          <a:ln>
            <a:noFill/>
          </a:ln>
        </p:spPr>
      </p:pic>
      <p:sp>
        <p:nvSpPr>
          <p:cNvPr id="507" name="Google Shape;507;p76"/>
          <p:cNvSpPr txBox="1"/>
          <p:nvPr/>
        </p:nvSpPr>
        <p:spPr>
          <a:xfrm>
            <a:off x="507584" y="5781292"/>
            <a:ext cx="5958000" cy="276900"/>
          </a:xfrm>
          <a:prstGeom prst="rect">
            <a:avLst/>
          </a:prstGeom>
          <a:solidFill>
            <a:srgbClr val="20BFD6"/>
          </a:solidFill>
          <a:ln w="9525" cap="flat" cmpd="sng">
            <a:solidFill>
              <a:srgbClr val="20BFD6"/>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spcBef>
                <a:spcPts val="0"/>
              </a:spcBef>
              <a:spcAft>
                <a:spcPts val="0"/>
              </a:spcAft>
              <a:buNone/>
            </a:pPr>
            <a:r>
              <a:rPr lang="en-US" sz="1200" b="1" dirty="0">
                <a:solidFill>
                  <a:schemeClr val="lt1"/>
                </a:solidFill>
                <a:latin typeface="Calibri"/>
                <a:ea typeface="Calibri"/>
                <a:cs typeface="Calibri"/>
                <a:sym typeface="Calibri"/>
              </a:rPr>
              <a:t>What are some commonly used implementation and impact  learning questions? </a:t>
            </a:r>
            <a:endParaRPr b="1" dirty="0"/>
          </a:p>
        </p:txBody>
      </p:sp>
      <p:sp>
        <p:nvSpPr>
          <p:cNvPr id="508" name="Google Shape;508;p76"/>
          <p:cNvSpPr/>
          <p:nvPr/>
        </p:nvSpPr>
        <p:spPr>
          <a:xfrm>
            <a:off x="507584" y="6131223"/>
            <a:ext cx="5874300" cy="1436400"/>
          </a:xfrm>
          <a:prstGeom prst="roundRect">
            <a:avLst>
              <a:gd name="adj" fmla="val 4056"/>
            </a:avLst>
          </a:prstGeom>
          <a:noFill/>
          <a:ln w="9525" cap="rnd" cmpd="sng">
            <a:solidFill>
              <a:srgbClr val="20BFD6"/>
            </a:solidFill>
            <a:prstDash val="solid"/>
            <a:round/>
            <a:headEnd type="none" w="sm" len="sm"/>
            <a:tailEnd type="none" w="sm" len="sm"/>
          </a:ln>
        </p:spPr>
        <p:txBody>
          <a:bodyPr spcFirstLastPara="1" wrap="square" lIns="91425" tIns="45700" rIns="91425" bIns="45700" anchor="t" anchorCtr="0">
            <a:noAutofit/>
          </a:bodyPr>
          <a:lstStyle/>
          <a:p>
            <a:pPr marL="171450" marR="0" lvl="0" indent="-171450" algn="l" rtl="0">
              <a:spcBef>
                <a:spcPts val="0"/>
              </a:spcBef>
              <a:spcAft>
                <a:spcPts val="0"/>
              </a:spcAft>
              <a:buClr>
                <a:srgbClr val="313131"/>
              </a:buClr>
              <a:buSzPts val="1100"/>
              <a:buFont typeface="Arial"/>
              <a:buChar char="•"/>
            </a:pPr>
            <a:r>
              <a:rPr lang="en-US" sz="1100" dirty="0">
                <a:solidFill>
                  <a:srgbClr val="313131"/>
                </a:solidFill>
                <a:latin typeface="Calibri"/>
                <a:ea typeface="Calibri"/>
                <a:cs typeface="Calibri"/>
                <a:sym typeface="Calibri"/>
              </a:rPr>
              <a:t>Is the program being delivered in the way it was intended? (Implementation) </a:t>
            </a:r>
            <a:endParaRPr dirty="0"/>
          </a:p>
          <a:p>
            <a:pPr marL="171450" marR="0" lvl="0" indent="-171450" algn="l" rtl="0">
              <a:spcBef>
                <a:spcPts val="0"/>
              </a:spcBef>
              <a:spcAft>
                <a:spcPts val="0"/>
              </a:spcAft>
              <a:buClr>
                <a:srgbClr val="313131"/>
              </a:buClr>
              <a:buSzPts val="1100"/>
              <a:buFont typeface="Arial"/>
              <a:buChar char="•"/>
            </a:pPr>
            <a:r>
              <a:rPr lang="en-US" sz="1100" dirty="0">
                <a:solidFill>
                  <a:srgbClr val="313131"/>
                </a:solidFill>
                <a:latin typeface="Calibri"/>
                <a:ea typeface="Calibri"/>
                <a:cs typeface="Calibri"/>
                <a:sym typeface="Calibri"/>
              </a:rPr>
              <a:t>Do those involved in the program experience positive changes after participation? (impact)</a:t>
            </a:r>
            <a:endParaRPr dirty="0"/>
          </a:p>
          <a:p>
            <a:pPr marL="171450" marR="0" lvl="0" indent="-171450" algn="l" rtl="0">
              <a:spcBef>
                <a:spcPts val="0"/>
              </a:spcBef>
              <a:spcAft>
                <a:spcPts val="0"/>
              </a:spcAft>
              <a:buClr>
                <a:srgbClr val="313131"/>
              </a:buClr>
              <a:buSzPts val="1100"/>
              <a:buFont typeface="Arial"/>
              <a:buChar char="•"/>
            </a:pPr>
            <a:r>
              <a:rPr lang="en-US" sz="1100" dirty="0">
                <a:solidFill>
                  <a:srgbClr val="313131"/>
                </a:solidFill>
                <a:latin typeface="Calibri"/>
                <a:ea typeface="Calibri"/>
                <a:cs typeface="Calibri"/>
                <a:sym typeface="Calibri"/>
              </a:rPr>
              <a:t>How does the program vary across locations? (implementation) </a:t>
            </a:r>
            <a:endParaRPr dirty="0"/>
          </a:p>
          <a:p>
            <a:pPr marL="171450" marR="0" lvl="0" indent="-171450" algn="l" rtl="0">
              <a:spcBef>
                <a:spcPts val="0"/>
              </a:spcBef>
              <a:spcAft>
                <a:spcPts val="0"/>
              </a:spcAft>
              <a:buClr>
                <a:srgbClr val="313131"/>
              </a:buClr>
              <a:buSzPts val="1100"/>
              <a:buFont typeface="Arial"/>
              <a:buChar char="•"/>
            </a:pPr>
            <a:r>
              <a:rPr lang="en-US" sz="1100" dirty="0">
                <a:solidFill>
                  <a:srgbClr val="313131"/>
                </a:solidFill>
                <a:latin typeface="Calibri"/>
                <a:ea typeface="Calibri"/>
                <a:cs typeface="Calibri"/>
                <a:sym typeface="Calibri"/>
              </a:rPr>
              <a:t>Do participants experience changes in knowledge and skills more so than those who do not participate? (impact) </a:t>
            </a:r>
            <a:endParaRPr dirty="0"/>
          </a:p>
          <a:p>
            <a:pPr marL="171450" marR="0" lvl="0" indent="-171450" algn="l" rtl="0">
              <a:spcBef>
                <a:spcPts val="0"/>
              </a:spcBef>
              <a:spcAft>
                <a:spcPts val="0"/>
              </a:spcAft>
              <a:buClr>
                <a:srgbClr val="313131"/>
              </a:buClr>
              <a:buSzPts val="1100"/>
              <a:buFont typeface="Arial"/>
              <a:buChar char="•"/>
            </a:pPr>
            <a:r>
              <a:rPr lang="en-US" sz="1100" dirty="0">
                <a:solidFill>
                  <a:srgbClr val="313131"/>
                </a:solidFill>
                <a:latin typeface="Calibri"/>
                <a:ea typeface="Calibri"/>
                <a:cs typeface="Calibri"/>
                <a:sym typeface="Calibri"/>
              </a:rPr>
              <a:t>What participants or things (e.g. program sites) seem to have more positive outcomes? (implementation)</a:t>
            </a:r>
            <a:endParaRPr dirty="0"/>
          </a:p>
        </p:txBody>
      </p:sp>
      <p:sp>
        <p:nvSpPr>
          <p:cNvPr id="2" name="Rectangle 1">
            <a:extLst>
              <a:ext uri="{FF2B5EF4-FFF2-40B4-BE49-F238E27FC236}">
                <a16:creationId xmlns:a16="http://schemas.microsoft.com/office/drawing/2014/main" id="{2ECCA342-5F3B-0EBF-FE75-EC1BBA1C5839}"/>
              </a:ext>
            </a:extLst>
          </p:cNvPr>
          <p:cNvSpPr/>
          <p:nvPr/>
        </p:nvSpPr>
        <p:spPr>
          <a:xfrm>
            <a:off x="0" y="-1698"/>
            <a:ext cx="6858000" cy="567600"/>
          </a:xfrm>
          <a:prstGeom prst="rect">
            <a:avLst/>
          </a:prstGeom>
          <a:gradFill flip="none" rotWithShape="1">
            <a:gsLst>
              <a:gs pos="100000">
                <a:srgbClr val="CCDE62"/>
              </a:gs>
              <a:gs pos="8000">
                <a:srgbClr val="20BFD6"/>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985"/>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513"/>
        <p:cNvGrpSpPr/>
        <p:nvPr/>
      </p:nvGrpSpPr>
      <p:grpSpPr>
        <a:xfrm>
          <a:off x="0" y="0"/>
          <a:ext cx="0" cy="0"/>
          <a:chOff x="0" y="0"/>
          <a:chExt cx="0" cy="0"/>
        </a:xfrm>
      </p:grpSpPr>
      <p:sp>
        <p:nvSpPr>
          <p:cNvPr id="514" name="Google Shape;514;p77"/>
          <p:cNvSpPr txBox="1">
            <a:spLocks noGrp="1"/>
          </p:cNvSpPr>
          <p:nvPr>
            <p:ph type="title"/>
          </p:nvPr>
        </p:nvSpPr>
        <p:spPr>
          <a:xfrm>
            <a:off x="533590" y="937098"/>
            <a:ext cx="5915100" cy="458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Learning Questions</a:t>
            </a:r>
            <a:endParaRPr/>
          </a:p>
        </p:txBody>
      </p:sp>
      <p:sp>
        <p:nvSpPr>
          <p:cNvPr id="515" name="Google Shape;515;p77"/>
          <p:cNvSpPr txBox="1"/>
          <p:nvPr/>
        </p:nvSpPr>
        <p:spPr>
          <a:xfrm>
            <a:off x="304800" y="3048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a:t> </a:t>
            </a:r>
            <a:endParaRPr/>
          </a:p>
        </p:txBody>
      </p:sp>
      <p:pic>
        <p:nvPicPr>
          <p:cNvPr id="516" name="Google Shape;516;p77"/>
          <p:cNvPicPr preferRelativeResize="0"/>
          <p:nvPr/>
        </p:nvPicPr>
        <p:blipFill rotWithShape="1">
          <a:blip r:embed="rId3">
            <a:alphaModFix/>
          </a:blip>
          <a:srcRect l="3402" t="7555" r="10679" b="13167"/>
          <a:stretch/>
        </p:blipFill>
        <p:spPr>
          <a:xfrm>
            <a:off x="613887" y="1402050"/>
            <a:ext cx="5630225" cy="2922300"/>
          </a:xfrm>
          <a:prstGeom prst="rect">
            <a:avLst/>
          </a:prstGeom>
          <a:noFill/>
          <a:ln w="9525" cap="flat" cmpd="sng">
            <a:solidFill>
              <a:srgbClr val="24C0D5"/>
            </a:solidFill>
            <a:prstDash val="solid"/>
            <a:round/>
            <a:headEnd type="none" w="sm" len="sm"/>
            <a:tailEnd type="none" w="sm" len="sm"/>
          </a:ln>
        </p:spPr>
      </p:pic>
      <p:sp>
        <p:nvSpPr>
          <p:cNvPr id="517" name="Google Shape;517;p77"/>
          <p:cNvSpPr txBox="1"/>
          <p:nvPr/>
        </p:nvSpPr>
        <p:spPr>
          <a:xfrm>
            <a:off x="457200" y="457200"/>
            <a:ext cx="3000000" cy="30000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US" sz="2100"/>
              <a:t> </a:t>
            </a:r>
            <a:endParaRPr/>
          </a:p>
        </p:txBody>
      </p:sp>
      <p:pic>
        <p:nvPicPr>
          <p:cNvPr id="519" name="Google Shape;519;p77"/>
          <p:cNvPicPr preferRelativeResize="0"/>
          <p:nvPr/>
        </p:nvPicPr>
        <p:blipFill>
          <a:blip r:embed="rId4">
            <a:alphaModFix/>
          </a:blip>
          <a:stretch>
            <a:fillRect/>
          </a:stretch>
        </p:blipFill>
        <p:spPr>
          <a:xfrm>
            <a:off x="613875" y="5182483"/>
            <a:ext cx="5630250" cy="2852592"/>
          </a:xfrm>
          <a:prstGeom prst="rect">
            <a:avLst/>
          </a:prstGeom>
          <a:noFill/>
          <a:ln w="9525" cap="flat" cmpd="sng">
            <a:solidFill>
              <a:srgbClr val="24C0D5"/>
            </a:solidFill>
            <a:prstDash val="solid"/>
            <a:round/>
            <a:headEnd type="none" w="sm" len="sm"/>
            <a:tailEnd type="none" w="sm" len="sm"/>
          </a:ln>
        </p:spPr>
      </p:pic>
      <p:sp>
        <p:nvSpPr>
          <p:cNvPr id="520" name="Google Shape;520;p77"/>
          <p:cNvSpPr txBox="1"/>
          <p:nvPr/>
        </p:nvSpPr>
        <p:spPr>
          <a:xfrm>
            <a:off x="620075" y="4424175"/>
            <a:ext cx="5630400" cy="4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Consider starting with an Evergreen Learning question and then iterating to make it more specific to your organizational or program interests! A specific learning question helps to develop the specific indicators it takes to answer it.</a:t>
            </a:r>
            <a:endParaRPr sz="800">
              <a:latin typeface="Calibri"/>
              <a:ea typeface="Calibri"/>
              <a:cs typeface="Calibri"/>
              <a:sym typeface="Calibri"/>
            </a:endParaRPr>
          </a:p>
        </p:txBody>
      </p:sp>
      <p:sp>
        <p:nvSpPr>
          <p:cNvPr id="521" name="Google Shape;521;p77"/>
          <p:cNvSpPr txBox="1"/>
          <p:nvPr/>
        </p:nvSpPr>
        <p:spPr>
          <a:xfrm>
            <a:off x="613800" y="8148450"/>
            <a:ext cx="5630400" cy="458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800">
                <a:latin typeface="Calibri"/>
                <a:ea typeface="Calibri"/>
                <a:cs typeface="Calibri"/>
                <a:sym typeface="Calibri"/>
              </a:rPr>
              <a:t>Ask these questions when selecting a learning question. If you can’t answer a question, or see that it is weak in one area, deepen your learning question to include this consideration.</a:t>
            </a:r>
            <a:endParaRPr sz="800">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Design">
  <a:themeElements>
    <a:clrScheme name="Custom 2">
      <a:dk1>
        <a:srgbClr val="313131"/>
      </a:dk1>
      <a:lt1>
        <a:srgbClr val="FFFFFF"/>
      </a:lt1>
      <a:dk2>
        <a:srgbClr val="547E82"/>
      </a:dk2>
      <a:lt2>
        <a:srgbClr val="E7E6E6"/>
      </a:lt2>
      <a:accent1>
        <a:srgbClr val="20BFD6"/>
      </a:accent1>
      <a:accent2>
        <a:srgbClr val="CCDE62"/>
      </a:accent2>
      <a:accent3>
        <a:srgbClr val="547E82"/>
      </a:accent3>
      <a:accent4>
        <a:srgbClr val="5E863E"/>
      </a:accent4>
      <a:accent5>
        <a:srgbClr val="20BFD6"/>
      </a:accent5>
      <a:accent6>
        <a:srgbClr val="005B7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b048d7-68ea-4bc1-9f8d-a06cb524fff7" xsi:nil="true"/>
    <Notes xmlns="6075b037-c4f9-4329-83ea-dc5e63983d51" xsi:nil="true"/>
    <lcf76f155ced4ddcb4097134ff3c332f xmlns="6075b037-c4f9-4329-83ea-dc5e63983d5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21D5D4B297724DB92D20796816637F" ma:contentTypeVersion="20" ma:contentTypeDescription="Create a new document." ma:contentTypeScope="" ma:versionID="7204c62e747dd319a0c95734dcad99d0">
  <xsd:schema xmlns:xsd="http://www.w3.org/2001/XMLSchema" xmlns:xs="http://www.w3.org/2001/XMLSchema" xmlns:p="http://schemas.microsoft.com/office/2006/metadata/properties" xmlns:ns2="6075b037-c4f9-4329-83ea-dc5e63983d51" xmlns:ns3="edb048d7-68ea-4bc1-9f8d-a06cb524fff7" targetNamespace="http://schemas.microsoft.com/office/2006/metadata/properties" ma:root="true" ma:fieldsID="7d6aeba8e6fcd6c12ec053af48882e37" ns2:_="" ns3:_="">
    <xsd:import namespace="6075b037-c4f9-4329-83ea-dc5e63983d51"/>
    <xsd:import namespace="edb048d7-68ea-4bc1-9f8d-a06cb524fff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2:MediaLengthInSeconds" minOccurs="0"/>
                <xsd:element ref="ns2:Note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075b037-c4f9-4329-83ea-dc5e63983d5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Notes" ma:index="21" nillable="true" ma:displayName="Notes" ma:format="Dropdown" ma:internalName="Notes">
      <xsd:simpleType>
        <xsd:restriction base="dms:Text">
          <xsd:maxLength value="255"/>
        </xsd:restrictio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ec14f97b-4efb-4005-bb8c-00af0e44848f"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db048d7-68ea-4bc1-9f8d-a06cb524fff7"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86d5592-b53d-4d45-84a0-9a500cc4fdac}" ma:internalName="TaxCatchAll" ma:showField="CatchAllData" ma:web="edb048d7-68ea-4bc1-9f8d-a06cb524fff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1B5CB4F-E060-4D00-99F7-FB8A3C8F5F1D}">
  <ds:schemaRefs>
    <ds:schemaRef ds:uri="http://purl.org/dc/elements/1.1/"/>
    <ds:schemaRef ds:uri="http://schemas.microsoft.com/office/infopath/2007/PartnerControls"/>
    <ds:schemaRef ds:uri="http://schemas.microsoft.com/office/2006/metadata/properties"/>
    <ds:schemaRef ds:uri="6075b037-c4f9-4329-83ea-dc5e63983d51"/>
    <ds:schemaRef ds:uri="http://schemas.openxmlformats.org/package/2006/metadata/core-properties"/>
    <ds:schemaRef ds:uri="http://purl.org/dc/terms/"/>
    <ds:schemaRef ds:uri="http://www.w3.org/XML/1998/namespace"/>
    <ds:schemaRef ds:uri="edb048d7-68ea-4bc1-9f8d-a06cb524fff7"/>
    <ds:schemaRef ds:uri="http://schemas.microsoft.com/office/2006/documentManagement/types"/>
    <ds:schemaRef ds:uri="http://purl.org/dc/dcmitype/"/>
  </ds:schemaRefs>
</ds:datastoreItem>
</file>

<file path=customXml/itemProps2.xml><?xml version="1.0" encoding="utf-8"?>
<ds:datastoreItem xmlns:ds="http://schemas.openxmlformats.org/officeDocument/2006/customXml" ds:itemID="{49B46CDB-9D6A-45C3-ADF1-A47454368E74}">
  <ds:schemaRefs>
    <ds:schemaRef ds:uri="http://schemas.microsoft.com/sharepoint/v3/contenttype/forms"/>
  </ds:schemaRefs>
</ds:datastoreItem>
</file>

<file path=customXml/itemProps3.xml><?xml version="1.0" encoding="utf-8"?>
<ds:datastoreItem xmlns:ds="http://schemas.openxmlformats.org/officeDocument/2006/customXml" ds:itemID="{8030B121-8CDC-4C81-BDC5-A6F11AAE21F6}">
  <ds:schemaRefs>
    <ds:schemaRef ds:uri="6075b037-c4f9-4329-83ea-dc5e63983d51"/>
    <ds:schemaRef ds:uri="edb048d7-68ea-4bc1-9f8d-a06cb524fff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219</TotalTime>
  <Words>3749</Words>
  <Application>Microsoft Office PowerPoint</Application>
  <PresentationFormat>On-screen Show (4:3)</PresentationFormat>
  <Paragraphs>611</Paragraphs>
  <Slides>39</Slides>
  <Notes>39</Notes>
  <HiddenSlides>0</HiddenSlides>
  <MMClips>0</MMClips>
  <ScaleCrop>false</ScaleCrop>
  <HeadingPairs>
    <vt:vector size="4" baseType="variant">
      <vt:variant>
        <vt:lpstr>Theme</vt:lpstr>
      </vt:variant>
      <vt:variant>
        <vt:i4>3</vt:i4>
      </vt:variant>
      <vt:variant>
        <vt:lpstr>Slide Titles</vt:lpstr>
      </vt:variant>
      <vt:variant>
        <vt:i4>39</vt:i4>
      </vt:variant>
    </vt:vector>
  </HeadingPairs>
  <TitlesOfParts>
    <vt:vector size="42" baseType="lpstr">
      <vt:lpstr>Office Theme</vt:lpstr>
      <vt:lpstr>3_Custom Design</vt:lpstr>
      <vt:lpstr>Custom Design</vt:lpstr>
      <vt:lpstr>ACT™ Model Learning Cohort</vt:lpstr>
      <vt:lpstr>PowerPoint Presentation</vt:lpstr>
      <vt:lpstr>Table of Contents</vt:lpstr>
      <vt:lpstr>PowerPoint Presentation</vt:lpstr>
      <vt:lpstr>Align</vt:lpstr>
      <vt:lpstr>PowerPoint Presentation</vt:lpstr>
      <vt:lpstr>Align</vt:lpstr>
      <vt:lpstr>PowerPoint Presentation</vt:lpstr>
      <vt:lpstr>Learning Questions</vt:lpstr>
      <vt:lpstr>Get Curious About Your Programs</vt:lpstr>
      <vt:lpstr>Moment of Reflection</vt:lpstr>
      <vt:lpstr>PowerPoint Presentation</vt:lpstr>
      <vt:lpstr>Capture</vt:lpstr>
      <vt:lpstr>Create a Measurement Strategy</vt:lpstr>
      <vt:lpstr>Create a Measurement Strategy</vt:lpstr>
      <vt:lpstr>PowerPoint Presentation</vt:lpstr>
      <vt:lpstr>Learning Question and Indicators</vt:lpstr>
      <vt:lpstr>Capture</vt:lpstr>
      <vt:lpstr>Starting your Measurement Plan</vt:lpstr>
      <vt:lpstr>Capture</vt:lpstr>
      <vt:lpstr>PowerPoint Presentation</vt:lpstr>
      <vt:lpstr>Data Collection: Action Planning for Implementation</vt:lpstr>
      <vt:lpstr>Capture</vt:lpstr>
      <vt:lpstr>Data Collection Protocols</vt:lpstr>
      <vt:lpstr>PowerPoint Presentation</vt:lpstr>
      <vt:lpstr>Data Analysis Protocols</vt:lpstr>
      <vt:lpstr>Qualitative Data Analysis Cheat Sheet</vt:lpstr>
      <vt:lpstr>PowerPoint Presentation</vt:lpstr>
      <vt:lpstr>Qualitative Data Training: Codebook Tools</vt:lpstr>
      <vt:lpstr>Quantitative Data Analysis Cheat Sheet</vt:lpstr>
      <vt:lpstr>Moment of Reflection</vt:lpstr>
      <vt:lpstr>PowerPoint Presentation</vt:lpstr>
      <vt:lpstr>Transform</vt:lpstr>
      <vt:lpstr>PowerPoint Presentation</vt:lpstr>
      <vt:lpstr>Transform</vt:lpstr>
      <vt:lpstr>PowerPoint Presentation</vt:lpstr>
      <vt:lpstr>PowerPoint Presentation</vt:lpstr>
      <vt:lpstr>PowerPoint Presentation</vt:lpstr>
      <vt:lpstr>Moment of Reflection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ACT™ Model Learning Cohort</dc:title>
  <dc:creator>Kenzie Strong</dc:creator>
  <cp:lastModifiedBy>Rahul Kulkarni</cp:lastModifiedBy>
  <cp:revision>73</cp:revision>
  <dcterms:modified xsi:type="dcterms:W3CDTF">2025-02-11T00:49:32Z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0x0101001121D5D4B297724DB92D20796816637F</vt:lpwstr>
  </property>
  <property fmtid="{D5CDD505-2E9C-101B-9397-08002B2CF9AE}" pid="3" name="MediaServiceImageTags">
    <vt:lpwstr/>
  </property>
</Properties>
</file>